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Consolas" panose="020B0609020204030204" pitchFamily="49" charset="0"/>
      <p:regular r:id="rId14"/>
      <p:bold r:id="rId15"/>
      <p:italic r:id="rId16"/>
      <p:boldItalic r:id="rId17"/>
    </p:embeddedFont>
    <p:embeddedFont>
      <p:font typeface="Hind" panose="02000000000000000000" pitchFamily="2" charset="0"/>
      <p:regular r:id="rId18"/>
      <p:bold r:id="rId19"/>
    </p:embeddedFont>
    <p:embeddedFont>
      <p:font typeface="Impact" panose="020B0806030902050204" pitchFamily="34" charset="0"/>
      <p:regular r:id="rId20"/>
    </p:embeddedFont>
    <p:embeddedFont>
      <p:font typeface="Pompiere" panose="020B0604020202020204" charset="0"/>
      <p:regular r:id="rId21"/>
    </p:embeddedFont>
    <p:embeddedFont>
      <p:font typeface="Roboto Condensed Light" panose="02000000000000000000" pitchFamily="2" charset="0"/>
      <p:regular r:id="rId22"/>
      <p: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248" autoAdjust="0"/>
  </p:normalViewPr>
  <p:slideViewPr>
    <p:cSldViewPr snapToGrid="0">
      <p:cViewPr varScale="1">
        <p:scale>
          <a:sx n="116" d="100"/>
          <a:sy n="116" d="100"/>
        </p:scale>
        <p:origin x="146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ableStyles" Target="tableStyles.xml"/></Relationships>
</file>

<file path=ppt/media/image1.jpg>
</file>

<file path=ppt/media/image10.png>
</file>

<file path=ppt/media/image11.png>
</file>

<file path=ppt/media/image12.gif>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154306c906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154306c906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it-IT" b="0" dirty="0">
                <a:solidFill>
                  <a:srgbClr val="D4D4D4"/>
                </a:solidFill>
                <a:effectLst/>
                <a:latin typeface="Consolas" panose="020B0609020204030204" pitchFamily="49" charset="0"/>
              </a:rPr>
              <a:t>Il modello ha comunque raggiunto l'accuratezza del 94%, ed è possibile provarlo scannerizzando il QR.</a:t>
            </a:r>
          </a:p>
          <a:p>
            <a:pPr marL="0" lvl="0" indent="0" algn="l" rtl="0">
              <a:spcBef>
                <a:spcPts val="0"/>
              </a:spcBef>
              <a:spcAft>
                <a:spcPts val="0"/>
              </a:spcAft>
              <a:buNone/>
            </a:pPr>
            <a:endParaRPr lang="it-IT"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it-IT" b="0" dirty="0">
                <a:solidFill>
                  <a:srgbClr val="D4D4D4"/>
                </a:solidFill>
                <a:effectLst/>
                <a:latin typeface="Consolas" panose="020B0609020204030204" pitchFamily="49" charset="0"/>
              </a:rPr>
              <a:t>Nei futuri sviluppi sono convinto che rimuovendo dal dataset immagini poco significative possa ottimizzare il risultato, in alternativa si potrebbe aumentare la dimensione del dataset introducendo nuovi dati, magri utilizzando tecniche di data </a:t>
            </a:r>
            <a:r>
              <a:rPr lang="it-IT" b="0" dirty="0" err="1">
                <a:solidFill>
                  <a:srgbClr val="D4D4D4"/>
                </a:solidFill>
                <a:effectLst/>
                <a:latin typeface="Consolas" panose="020B0609020204030204" pitchFamily="49" charset="0"/>
              </a:rPr>
              <a:t>augmentation</a:t>
            </a:r>
            <a:r>
              <a:rPr lang="it-IT" b="0" dirty="0">
                <a:solidFill>
                  <a:srgbClr val="D4D4D4"/>
                </a:solidFill>
                <a:effectLst/>
                <a:latin typeface="Consolas" panose="020B0609020204030204" pitchFamily="49" charset="0"/>
              </a:rPr>
              <a:t> oppure ci si potrebbe focalizzare su l'utilizzo di un modello 3DCNN.</a:t>
            </a:r>
          </a:p>
          <a:p>
            <a:pPr marL="0" lvl="0" indent="0" algn="l" rtl="0">
              <a:spcBef>
                <a:spcPts val="0"/>
              </a:spcBef>
              <a:spcAft>
                <a:spcPts val="0"/>
              </a:spcAft>
              <a:buNone/>
            </a:pPr>
            <a:endParaRPr lang="it-IT" u="sng"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it-IT" b="0" dirty="0">
                <a:solidFill>
                  <a:srgbClr val="D4D4D4"/>
                </a:solidFill>
                <a:effectLst/>
                <a:latin typeface="Consolas" panose="020B0609020204030204" pitchFamily="49" charset="0"/>
              </a:rPr>
              <a:t>Infine vorrei a ringraziare la mia relatrice la professoressa Rita Francese e la co-relatrice dottoressa Maria Frasca per il supporto e i preziosi consigli che mi hanno permesso di raggiungere questo risultato.</a:t>
            </a:r>
          </a:p>
          <a:p>
            <a:pPr marL="0" lvl="0" indent="0" algn="l" rtl="0">
              <a:spcBef>
                <a:spcPts val="0"/>
              </a:spcBef>
              <a:spcAft>
                <a:spcPts val="0"/>
              </a:spcAft>
              <a:buNone/>
            </a:pPr>
            <a:endParaRPr u="none"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feead1df25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feead1df25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it-IT" b="0" dirty="0">
                <a:solidFill>
                  <a:srgbClr val="D4D4D4"/>
                </a:solidFill>
                <a:effectLst/>
                <a:latin typeface="Consolas" panose="020B0609020204030204" pitchFamily="49" charset="0"/>
              </a:rPr>
              <a:t>Vi ringrazio per l'attenzione. </a:t>
            </a:r>
          </a:p>
          <a:p>
            <a:pPr marL="0" lvl="0" indent="0" algn="l" rtl="0">
              <a:spcBef>
                <a:spcPts val="0"/>
              </a:spcBef>
              <a:spcAft>
                <a:spcPts val="0"/>
              </a:spcAft>
              <a:buNone/>
            </a:pPr>
            <a:endParaRPr u="none"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154306c9066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154306c9066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Che tratta una delle discipline dell’informatica, l’intelligenza artificiale, applicata all’ambito medico. </a:t>
            </a:r>
          </a:p>
          <a:p>
            <a:pPr marL="0" lvl="0" indent="0" algn="l" rtl="0">
              <a:spcBef>
                <a:spcPts val="0"/>
              </a:spcBef>
              <a:spcAft>
                <a:spcPts val="0"/>
              </a:spcAft>
              <a:buNone/>
            </a:pPr>
            <a:endParaRPr lang="it-IT"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6ad7e23cbf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6ad7e23cbf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it-IT" b="0" i="0" dirty="0">
                <a:solidFill>
                  <a:srgbClr val="333333"/>
                </a:solidFill>
                <a:effectLst/>
                <a:latin typeface="+mn-lt"/>
              </a:rPr>
              <a:t>L'obiettivo posto è la realizzazione di un modello di rete neurale, in grado di supportare i medici nel momento della diagnosi, dando loro una seconda opinione.</a:t>
            </a:r>
            <a:endParaRPr lang="it-IT" dirty="0">
              <a:latin typeface="+mn-lt"/>
            </a:endParaRPr>
          </a:p>
          <a:p>
            <a:pPr marL="0" lvl="0" indent="0" algn="l" rtl="0">
              <a:spcBef>
                <a:spcPts val="0"/>
              </a:spcBef>
              <a:spcAft>
                <a:spcPts val="0"/>
              </a:spcAft>
              <a:buNone/>
            </a:pPr>
            <a:endParaRPr lang="it-IT" dirty="0">
              <a:latin typeface="+mn-lt"/>
            </a:endParaRPr>
          </a:p>
          <a:p>
            <a:pPr marL="0" lvl="0" indent="0" algn="l" rtl="0">
              <a:spcBef>
                <a:spcPts val="0"/>
              </a:spcBef>
              <a:spcAft>
                <a:spcPts val="0"/>
              </a:spcAft>
              <a:buNone/>
            </a:pPr>
            <a:r>
              <a:rPr lang="it-IT" b="0" i="0" dirty="0">
                <a:solidFill>
                  <a:srgbClr val="333333"/>
                </a:solidFill>
                <a:effectLst/>
                <a:latin typeface="+mn-lt"/>
              </a:rPr>
              <a:t>La malattia presa in analisi è il morbo di Parkinson, questa malattia non ha cura, e la diagnosi si basa sul riconoscimento dei sintomi e la valutazione da parte dei medici delle risonanze magnetiche.</a:t>
            </a:r>
            <a:endParaRPr dirty="0">
              <a:latin typeface="+mn-l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156ebbb9db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156ebbb9db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b="0" i="0" dirty="0">
                <a:solidFill>
                  <a:srgbClr val="333333"/>
                </a:solidFill>
                <a:effectLst/>
                <a:latin typeface="+mn-lt"/>
              </a:rPr>
              <a:t>La risonanza magnetica è una tecnica diagnostica che fornisce immagini dettagliate del corpo umano utilizzando i campi magnetici. </a:t>
            </a:r>
          </a:p>
          <a:p>
            <a:pPr marL="0" lvl="0" indent="0" algn="l" rtl="0">
              <a:spcBef>
                <a:spcPts val="0"/>
              </a:spcBef>
              <a:spcAft>
                <a:spcPts val="0"/>
              </a:spcAft>
              <a:buNone/>
            </a:pPr>
            <a:endParaRPr lang="it-IT" b="0" i="0" dirty="0">
              <a:solidFill>
                <a:srgbClr val="333333"/>
              </a:solidFill>
              <a:effectLst/>
              <a:latin typeface="+mn-lt"/>
            </a:endParaRPr>
          </a:p>
          <a:p>
            <a:pPr marL="0" lvl="0" indent="0" algn="l" rtl="0">
              <a:spcBef>
                <a:spcPts val="0"/>
              </a:spcBef>
              <a:spcAft>
                <a:spcPts val="0"/>
              </a:spcAft>
              <a:buNone/>
            </a:pPr>
            <a:r>
              <a:rPr lang="it-IT" b="0" i="0" dirty="0">
                <a:solidFill>
                  <a:srgbClr val="333333"/>
                </a:solidFill>
                <a:effectLst/>
                <a:latin typeface="+mn-lt"/>
              </a:rPr>
              <a:t>La valutazione della risonanza avviene da parte dei medici, che a seconda della loro esperienza, possono dare una propria interpretazione, anche sbagliata, della lettura del referto.</a:t>
            </a:r>
            <a:endParaRPr dirty="0">
              <a:latin typeface="+mn-l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65b8c88666_2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65b8c88666_2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b="0" i="0" dirty="0">
                <a:solidFill>
                  <a:srgbClr val="333333"/>
                </a:solidFill>
                <a:effectLst/>
                <a:latin typeface="+mn-lt"/>
              </a:rPr>
              <a:t>Il dataset utilizzato proviene dalla </a:t>
            </a:r>
            <a:r>
              <a:rPr lang="it-IT" b="0" i="0" dirty="0" err="1">
                <a:solidFill>
                  <a:srgbClr val="333333"/>
                </a:solidFill>
                <a:effectLst/>
                <a:latin typeface="+mn-lt"/>
              </a:rPr>
              <a:t>Parkinson’s</a:t>
            </a:r>
            <a:r>
              <a:rPr lang="it-IT" b="0" i="0" dirty="0">
                <a:solidFill>
                  <a:srgbClr val="333333"/>
                </a:solidFill>
                <a:effectLst/>
                <a:latin typeface="+mn-lt"/>
              </a:rPr>
              <a:t> </a:t>
            </a:r>
            <a:r>
              <a:rPr lang="it-IT" b="0" i="0" dirty="0" err="1">
                <a:solidFill>
                  <a:srgbClr val="333333"/>
                </a:solidFill>
                <a:effectLst/>
                <a:latin typeface="+mn-lt"/>
              </a:rPr>
              <a:t>Progression</a:t>
            </a:r>
            <a:r>
              <a:rPr lang="it-IT" b="0" i="0" dirty="0">
                <a:solidFill>
                  <a:srgbClr val="333333"/>
                </a:solidFill>
                <a:effectLst/>
                <a:latin typeface="+mn-lt"/>
              </a:rPr>
              <a:t> Markers </a:t>
            </a:r>
            <a:r>
              <a:rPr lang="it-IT" b="0" i="0" dirty="0" err="1">
                <a:solidFill>
                  <a:srgbClr val="333333"/>
                </a:solidFill>
                <a:effectLst/>
                <a:latin typeface="+mn-lt"/>
              </a:rPr>
              <a:t>Initiative</a:t>
            </a:r>
            <a:r>
              <a:rPr lang="it-IT" b="0" i="0" dirty="0">
                <a:solidFill>
                  <a:srgbClr val="333333"/>
                </a:solidFill>
                <a:effectLst/>
                <a:latin typeface="+mn-lt"/>
              </a:rPr>
              <a:t>, che è uno studio del 2010 con la missione di identificare i biomarcatori del morbo di Parkinson.</a:t>
            </a:r>
          </a:p>
          <a:p>
            <a:pPr marL="0" lvl="0" indent="0" algn="l" rtl="0">
              <a:spcBef>
                <a:spcPts val="0"/>
              </a:spcBef>
              <a:spcAft>
                <a:spcPts val="0"/>
              </a:spcAft>
              <a:buNone/>
            </a:pPr>
            <a:br>
              <a:rPr lang="it-IT" dirty="0">
                <a:latin typeface="+mn-lt"/>
              </a:rPr>
            </a:br>
            <a:r>
              <a:rPr lang="it-IT" b="0" i="0" dirty="0">
                <a:solidFill>
                  <a:srgbClr val="333333"/>
                </a:solidFill>
                <a:effectLst/>
                <a:latin typeface="+mn-lt"/>
              </a:rPr>
              <a:t>Questo dataset contiene 32 pazienti di cui 22 uomini e 10 donne, l'età è compresa tra 39 e i 72 anni e con un età media di 59 anni.</a:t>
            </a:r>
            <a:endParaRPr dirty="0">
              <a:latin typeface="+mn-l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feead1df25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feead1df25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b="0" i="0" dirty="0">
                <a:solidFill>
                  <a:srgbClr val="333333"/>
                </a:solidFill>
                <a:effectLst/>
                <a:latin typeface="+mn-lt"/>
              </a:rPr>
              <a:t>Nel dataset, sono presenti le risonanze effettuate dai pazienti e ogni risonanza è correlata dalla rispettiva valutazione, un numero che varia in un range da 20 a 128.</a:t>
            </a:r>
            <a:endParaRPr dirty="0">
              <a:latin typeface="+mn-l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1576a413604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1576a413604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b="0" i="0" dirty="0">
                <a:solidFill>
                  <a:srgbClr val="333333"/>
                </a:solidFill>
                <a:effectLst/>
                <a:latin typeface="+mj-lt"/>
              </a:rPr>
              <a:t>Per poter valutare il livello di progressione del Parkinson, le risonanze magnetiche sono state trasformarle in immagini, in formato .jpg e successivamente divise in gruppi.</a:t>
            </a:r>
          </a:p>
          <a:p>
            <a:pPr marL="0" lvl="0" indent="0" algn="l" rtl="0">
              <a:spcBef>
                <a:spcPts val="0"/>
              </a:spcBef>
              <a:spcAft>
                <a:spcPts val="0"/>
              </a:spcAft>
              <a:buNone/>
            </a:pPr>
            <a:br>
              <a:rPr lang="it-IT" dirty="0">
                <a:latin typeface="+mj-lt"/>
              </a:rPr>
            </a:br>
            <a:r>
              <a:rPr lang="it-IT" b="0" i="0" dirty="0">
                <a:solidFill>
                  <a:srgbClr val="333333"/>
                </a:solidFill>
                <a:effectLst/>
                <a:latin typeface="+mj-lt"/>
              </a:rPr>
              <a:t>La divisione è stata fatta mediante la scelta di più range, sulla base degli score valutativi, che abbiamo visto nella precedente slide.</a:t>
            </a:r>
            <a:br>
              <a:rPr lang="it-IT" dirty="0">
                <a:latin typeface="+mj-lt"/>
              </a:rPr>
            </a:br>
            <a:endParaRPr lang="it-IT" dirty="0">
              <a:latin typeface="+mj-lt"/>
            </a:endParaRPr>
          </a:p>
          <a:p>
            <a:pPr marL="0" lvl="0" indent="0" algn="l" rtl="0">
              <a:spcBef>
                <a:spcPts val="0"/>
              </a:spcBef>
              <a:spcAft>
                <a:spcPts val="0"/>
              </a:spcAft>
              <a:buNone/>
            </a:pPr>
            <a:r>
              <a:rPr lang="it-IT" dirty="0">
                <a:latin typeface="+mj-lt"/>
              </a:rPr>
              <a:t>Il </a:t>
            </a:r>
            <a:r>
              <a:rPr lang="it-IT" dirty="0" err="1">
                <a:latin typeface="+mj-lt"/>
              </a:rPr>
              <a:t>d</a:t>
            </a:r>
            <a:r>
              <a:rPr lang="it-IT" b="0" i="0" dirty="0" err="1">
                <a:solidFill>
                  <a:srgbClr val="333333"/>
                </a:solidFill>
                <a:effectLst/>
                <a:latin typeface="+mj-lt"/>
              </a:rPr>
              <a:t>ownscaling</a:t>
            </a:r>
            <a:r>
              <a:rPr lang="it-IT" b="0" i="0" dirty="0">
                <a:solidFill>
                  <a:srgbClr val="333333"/>
                </a:solidFill>
                <a:effectLst/>
                <a:latin typeface="+mj-lt"/>
              </a:rPr>
              <a:t> è il procedimento adottato per la fase di </a:t>
            </a:r>
            <a:r>
              <a:rPr lang="it-IT" b="0" i="0" dirty="0" err="1">
                <a:solidFill>
                  <a:srgbClr val="333333"/>
                </a:solidFill>
                <a:effectLst/>
                <a:latin typeface="+mj-lt"/>
              </a:rPr>
              <a:t>pre</a:t>
            </a:r>
            <a:r>
              <a:rPr lang="it-IT" b="0" i="0" dirty="0">
                <a:solidFill>
                  <a:srgbClr val="333333"/>
                </a:solidFill>
                <a:effectLst/>
                <a:latin typeface="+mj-lt"/>
              </a:rPr>
              <a:t>-processing delle immagini, che aiuta il modello a concentrarsi di più sui dettagli.</a:t>
            </a:r>
            <a:endParaRPr dirty="0">
              <a:latin typeface="+mj-l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feead1df25_1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feead1df25_1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it-IT" b="0" i="0" dirty="0">
                <a:solidFill>
                  <a:srgbClr val="333333"/>
                </a:solidFill>
                <a:effectLst/>
                <a:latin typeface="+mn-lt"/>
              </a:rPr>
              <a:t>Il modello è stato costruito con </a:t>
            </a:r>
            <a:r>
              <a:rPr lang="it-IT" b="0" i="0" u="none" dirty="0">
                <a:solidFill>
                  <a:srgbClr val="333333"/>
                </a:solidFill>
                <a:effectLst/>
                <a:latin typeface="+mn-lt"/>
              </a:rPr>
              <a:t>tecniche</a:t>
            </a:r>
            <a:r>
              <a:rPr lang="it-IT" b="0" i="0" dirty="0">
                <a:solidFill>
                  <a:srgbClr val="333333"/>
                </a:solidFill>
                <a:effectLst/>
                <a:latin typeface="+mn-lt"/>
              </a:rPr>
              <a:t> deep learning, quindi la rete neurale è in grado di imparare a svolgere il compito in maniera automatica, riuscendo ad estrarre dai dati, mediante operazioni matematiche, i pattern utili per il processo decisionale.</a:t>
            </a:r>
          </a:p>
          <a:p>
            <a:pPr marL="158750" indent="0" algn="l">
              <a:buNone/>
            </a:pPr>
            <a:endParaRPr lang="it-IT" b="0" i="0" dirty="0">
              <a:solidFill>
                <a:srgbClr val="333333"/>
              </a:solidFill>
              <a:effectLst/>
              <a:latin typeface="+mn-lt"/>
            </a:endParaRPr>
          </a:p>
          <a:p>
            <a:pPr marL="158750" indent="0" algn="l">
              <a:buNone/>
            </a:pPr>
            <a:r>
              <a:rPr lang="it-IT" b="0" i="0" dirty="0">
                <a:solidFill>
                  <a:srgbClr val="333333"/>
                </a:solidFill>
                <a:effectLst/>
                <a:latin typeface="+mn-lt"/>
              </a:rPr>
              <a:t>La struttura  del modello è di tipo </a:t>
            </a:r>
            <a:r>
              <a:rPr lang="it-IT" b="0" i="0" u="none" dirty="0">
                <a:solidFill>
                  <a:srgbClr val="333333"/>
                </a:solidFill>
                <a:effectLst/>
                <a:latin typeface="+mn-lt"/>
              </a:rPr>
              <a:t>sequenziale</a:t>
            </a:r>
            <a:r>
              <a:rPr lang="it-IT" b="0" i="0" dirty="0">
                <a:solidFill>
                  <a:srgbClr val="333333"/>
                </a:solidFill>
                <a:effectLst/>
                <a:latin typeface="+mn-lt"/>
              </a:rPr>
              <a:t>, ovvero il risultato delle operazioni che avvengono all'interno di un livello, diventano l'input del livello successivo.</a:t>
            </a:r>
            <a:endParaRPr lang="it-IT" b="0" i="0" u="none" dirty="0">
              <a:solidFill>
                <a:srgbClr val="333333"/>
              </a:solidFill>
              <a:effectLst/>
              <a:latin typeface="+mn-lt"/>
            </a:endParaRPr>
          </a:p>
          <a:p>
            <a:pPr marL="158750" indent="0" algn="l">
              <a:buNone/>
            </a:pPr>
            <a:endParaRPr lang="it-IT" b="0" i="0" u="sng" dirty="0">
              <a:solidFill>
                <a:srgbClr val="333333"/>
              </a:solidFill>
              <a:effectLst/>
              <a:latin typeface="+mn-lt"/>
            </a:endParaRPr>
          </a:p>
          <a:p>
            <a:pPr marL="158750" indent="0" algn="l">
              <a:buNone/>
            </a:pPr>
            <a:r>
              <a:rPr lang="it-IT" b="0" i="0" dirty="0">
                <a:solidFill>
                  <a:srgbClr val="333333"/>
                </a:solidFill>
                <a:effectLst/>
                <a:latin typeface="+mn-lt"/>
              </a:rPr>
              <a:t>Come input al modello viene data una immagine che rappresenta una sezione della risonanza.</a:t>
            </a:r>
          </a:p>
          <a:p>
            <a:pPr marL="158750" indent="0" algn="l">
              <a:buNone/>
            </a:pPr>
            <a:endParaRPr lang="it-IT" b="0" i="0" dirty="0">
              <a:solidFill>
                <a:srgbClr val="333333"/>
              </a:solidFill>
              <a:effectLst/>
              <a:latin typeface="+mn-lt"/>
            </a:endParaRPr>
          </a:p>
          <a:p>
            <a:pPr marL="158750" indent="0" algn="l">
              <a:buNone/>
            </a:pPr>
            <a:r>
              <a:rPr lang="it-IT" b="0" i="0" dirty="0">
                <a:solidFill>
                  <a:srgbClr val="333333"/>
                </a:solidFill>
                <a:effectLst/>
                <a:latin typeface="+mn-lt"/>
              </a:rPr>
              <a:t>È poi stata realizza una applicazione Web per facilitare agli utenti l’utilizzo del modello, in particolare tramite un </a:t>
            </a:r>
            <a:r>
              <a:rPr lang="it-IT" b="0" i="0" dirty="0" err="1">
                <a:solidFill>
                  <a:srgbClr val="333333"/>
                </a:solidFill>
                <a:effectLst/>
                <a:latin typeface="+mn-lt"/>
              </a:rPr>
              <a:t>form</a:t>
            </a:r>
            <a:r>
              <a:rPr lang="it-IT" b="0" i="0" dirty="0">
                <a:solidFill>
                  <a:srgbClr val="333333"/>
                </a:solidFill>
                <a:effectLst/>
                <a:latin typeface="+mn-lt"/>
              </a:rPr>
              <a:t> si inserisce l’immagine che si vuole classificare, e come risultato si </a:t>
            </a:r>
            <a:r>
              <a:rPr lang="it-IT" b="0" i="0" dirty="0" err="1">
                <a:solidFill>
                  <a:srgbClr val="333333"/>
                </a:solidFill>
                <a:effectLst/>
                <a:latin typeface="+mn-lt"/>
              </a:rPr>
              <a:t>otterà</a:t>
            </a:r>
            <a:r>
              <a:rPr lang="it-IT" b="0" i="0" dirty="0">
                <a:solidFill>
                  <a:srgbClr val="333333"/>
                </a:solidFill>
                <a:effectLst/>
                <a:latin typeface="+mn-lt"/>
              </a:rPr>
              <a:t> il livello di progressione.</a:t>
            </a:r>
          </a:p>
          <a:p>
            <a:pPr marL="158750" indent="0" algn="l">
              <a:buNone/>
            </a:pPr>
            <a:endParaRPr lang="it-IT" b="0" i="0" u="sng" dirty="0">
              <a:solidFill>
                <a:srgbClr val="333333"/>
              </a:solidFill>
              <a:effectLst/>
              <a:latin typeface="+mn-lt"/>
            </a:endParaRPr>
          </a:p>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6b47115854_0_6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6b47115854_0_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it-IT" b="0" dirty="0">
                <a:solidFill>
                  <a:srgbClr val="D4D4D4"/>
                </a:solidFill>
                <a:effectLst/>
                <a:latin typeface="Consolas" panose="020B0609020204030204" pitchFamily="49" charset="0"/>
              </a:rPr>
              <a:t>Le metriche utilizzate per valutare il modello sono state il </a:t>
            </a:r>
            <a:r>
              <a:rPr lang="it-IT" b="0" dirty="0" err="1">
                <a:solidFill>
                  <a:srgbClr val="D4D4D4"/>
                </a:solidFill>
                <a:effectLst/>
                <a:latin typeface="Consolas" panose="020B0609020204030204" pitchFamily="49" charset="0"/>
              </a:rPr>
              <a:t>mean</a:t>
            </a:r>
            <a:r>
              <a:rPr lang="it-IT" b="0" dirty="0">
                <a:solidFill>
                  <a:srgbClr val="D4D4D4"/>
                </a:solidFill>
                <a:effectLst/>
                <a:latin typeface="Consolas" panose="020B0609020204030204" pitchFamily="49" charset="0"/>
              </a:rPr>
              <a:t> </a:t>
            </a:r>
            <a:r>
              <a:rPr lang="it-IT" b="0" dirty="0" err="1">
                <a:solidFill>
                  <a:srgbClr val="D4D4D4"/>
                </a:solidFill>
                <a:effectLst/>
                <a:latin typeface="Consolas" panose="020B0609020204030204" pitchFamily="49" charset="0"/>
              </a:rPr>
              <a:t>absolut</a:t>
            </a:r>
            <a:r>
              <a:rPr lang="it-IT" b="0" dirty="0">
                <a:solidFill>
                  <a:srgbClr val="D4D4D4"/>
                </a:solidFill>
                <a:effectLst/>
                <a:latin typeface="Consolas" panose="020B0609020204030204" pitchFamily="49" charset="0"/>
              </a:rPr>
              <a:t> </a:t>
            </a:r>
            <a:r>
              <a:rPr lang="it-IT" b="0" dirty="0" err="1">
                <a:solidFill>
                  <a:srgbClr val="D4D4D4"/>
                </a:solidFill>
                <a:effectLst/>
                <a:latin typeface="Consolas" panose="020B0609020204030204" pitchFamily="49" charset="0"/>
              </a:rPr>
              <a:t>error</a:t>
            </a:r>
            <a:r>
              <a:rPr lang="it-IT" b="0" dirty="0">
                <a:solidFill>
                  <a:srgbClr val="D4D4D4"/>
                </a:solidFill>
                <a:effectLst/>
                <a:latin typeface="Consolas" panose="020B0609020204030204" pitchFamily="49" charset="0"/>
              </a:rPr>
              <a:t> e la matrice di confusione.</a:t>
            </a:r>
          </a:p>
          <a:p>
            <a:pPr marL="158750" indent="0">
              <a:buNone/>
            </a:pPr>
            <a:endParaRPr lang="it-IT" b="0" dirty="0">
              <a:solidFill>
                <a:srgbClr val="D4D4D4"/>
              </a:solidFill>
              <a:effectLst/>
              <a:latin typeface="Consolas" panose="020B0609020204030204" pitchFamily="49" charset="0"/>
            </a:endParaRPr>
          </a:p>
          <a:p>
            <a:pPr marL="158750" indent="0">
              <a:buNone/>
            </a:pPr>
            <a:r>
              <a:rPr lang="it-IT" b="0" dirty="0">
                <a:solidFill>
                  <a:srgbClr val="D4D4D4"/>
                </a:solidFill>
                <a:effectLst/>
                <a:latin typeface="Consolas" panose="020B0609020204030204" pitchFamily="49" charset="0"/>
              </a:rPr>
              <a:t>Il </a:t>
            </a:r>
            <a:r>
              <a:rPr lang="it-IT" b="0" dirty="0" err="1">
                <a:solidFill>
                  <a:srgbClr val="D4D4D4"/>
                </a:solidFill>
                <a:effectLst/>
                <a:latin typeface="Consolas" panose="020B0609020204030204" pitchFamily="49" charset="0"/>
              </a:rPr>
              <a:t>mean</a:t>
            </a:r>
            <a:r>
              <a:rPr lang="it-IT" b="0" dirty="0">
                <a:solidFill>
                  <a:srgbClr val="D4D4D4"/>
                </a:solidFill>
                <a:effectLst/>
                <a:latin typeface="Consolas" panose="020B0609020204030204" pitchFamily="49" charset="0"/>
              </a:rPr>
              <a:t> </a:t>
            </a:r>
            <a:r>
              <a:rPr lang="it-IT" b="0" dirty="0" err="1">
                <a:solidFill>
                  <a:srgbClr val="D4D4D4"/>
                </a:solidFill>
                <a:effectLst/>
                <a:latin typeface="Consolas" panose="020B0609020204030204" pitchFamily="49" charset="0"/>
              </a:rPr>
              <a:t>absolut</a:t>
            </a:r>
            <a:r>
              <a:rPr lang="it-IT" b="0" dirty="0">
                <a:solidFill>
                  <a:srgbClr val="D4D4D4"/>
                </a:solidFill>
                <a:effectLst/>
                <a:latin typeface="Consolas" panose="020B0609020204030204" pitchFamily="49" charset="0"/>
              </a:rPr>
              <a:t> </a:t>
            </a:r>
            <a:r>
              <a:rPr lang="it-IT" b="0" dirty="0" err="1">
                <a:solidFill>
                  <a:srgbClr val="D4D4D4"/>
                </a:solidFill>
                <a:effectLst/>
                <a:latin typeface="Consolas" panose="020B0609020204030204" pitchFamily="49" charset="0"/>
              </a:rPr>
              <a:t>error</a:t>
            </a:r>
            <a:r>
              <a:rPr lang="it-IT" b="0" dirty="0">
                <a:solidFill>
                  <a:srgbClr val="D4D4D4"/>
                </a:solidFill>
                <a:effectLst/>
                <a:latin typeface="Consolas" panose="020B0609020204030204" pitchFamily="49" charset="0"/>
              </a:rPr>
              <a:t> indica la differenza media osservata nei valori previsti ed effettivi nell'intero set di dati, questa differenza è pari al 10%.</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it-IT" b="0" dirty="0">
              <a:solidFill>
                <a:srgbClr val="D4D4D4"/>
              </a:solidFill>
              <a:effectLst/>
              <a:latin typeface="Consolas" panose="020B0609020204030204" pitchFamily="49"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it-IT" b="0" u="sng" dirty="0">
                <a:solidFill>
                  <a:srgbClr val="D4D4D4"/>
                </a:solidFill>
                <a:effectLst/>
                <a:latin typeface="Consolas" panose="020B0609020204030204" pitchFamily="49" charset="0"/>
              </a:rPr>
              <a:t>La</a:t>
            </a:r>
            <a:r>
              <a:rPr lang="it-IT" b="0" dirty="0">
                <a:solidFill>
                  <a:srgbClr val="D4D4D4"/>
                </a:solidFill>
                <a:effectLst/>
                <a:latin typeface="Consolas" panose="020B0609020204030204" pitchFamily="49" charset="0"/>
              </a:rPr>
              <a:t> matrice di confusione, per un problema di regressione indica gli errori individuali commessi dal modello. Dove possiamo notare che la maggior parte della confusione avviene tra la prima/seconda classe e la seconda/terza il che presagisce una sorta di "progressione", inoltre è possibile anche notare come i pochi dati per l'ultima classe abbiano riportato un </a:t>
            </a:r>
            <a:r>
              <a:rPr lang="it-IT" b="0" dirty="0" err="1">
                <a:solidFill>
                  <a:srgbClr val="D4D4D4"/>
                </a:solidFill>
                <a:effectLst/>
                <a:latin typeface="Consolas" panose="020B0609020204030204" pitchFamily="49" charset="0"/>
              </a:rPr>
              <a:t>true</a:t>
            </a:r>
            <a:r>
              <a:rPr lang="it-IT" b="0" dirty="0">
                <a:solidFill>
                  <a:srgbClr val="D4D4D4"/>
                </a:solidFill>
                <a:effectLst/>
                <a:latin typeface="Consolas" panose="020B0609020204030204" pitchFamily="49" charset="0"/>
              </a:rPr>
              <a:t> positive relativamente basso. </a:t>
            </a:r>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925750" y="860400"/>
            <a:ext cx="2498400" cy="26928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71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5925750" y="3659875"/>
            <a:ext cx="2498400" cy="51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7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 name="Google Shape;11;p2"/>
          <p:cNvSpPr/>
          <p:nvPr/>
        </p:nvSpPr>
        <p:spPr>
          <a:xfrm flipH="1">
            <a:off x="-1504831" y="1782683"/>
            <a:ext cx="6795898" cy="3371479"/>
          </a:xfrm>
          <a:custGeom>
            <a:avLst/>
            <a:gdLst/>
            <a:ahLst/>
            <a:cxnLst/>
            <a:rect l="l" t="t" r="r" b="b"/>
            <a:pathLst>
              <a:path w="182796" h="90686" extrusionOk="0">
                <a:moveTo>
                  <a:pt x="42095" y="260"/>
                </a:moveTo>
                <a:cubicBezTo>
                  <a:pt x="32418" y="893"/>
                  <a:pt x="23619" y="6668"/>
                  <a:pt x="17167" y="14056"/>
                </a:cubicBezTo>
                <a:cubicBezTo>
                  <a:pt x="14287" y="17340"/>
                  <a:pt x="11810" y="20954"/>
                  <a:pt x="9563" y="24699"/>
                </a:cubicBezTo>
                <a:cubicBezTo>
                  <a:pt x="4782" y="32677"/>
                  <a:pt x="1469" y="39878"/>
                  <a:pt x="649" y="49224"/>
                </a:cubicBezTo>
                <a:cubicBezTo>
                  <a:pt x="1" y="56857"/>
                  <a:pt x="821" y="64561"/>
                  <a:pt x="3068" y="71892"/>
                </a:cubicBezTo>
                <a:cubicBezTo>
                  <a:pt x="4695" y="77249"/>
                  <a:pt x="6985" y="82376"/>
                  <a:pt x="9894" y="87157"/>
                </a:cubicBezTo>
                <a:cubicBezTo>
                  <a:pt x="10125" y="87517"/>
                  <a:pt x="10974" y="89159"/>
                  <a:pt x="11853" y="90541"/>
                </a:cubicBezTo>
                <a:cubicBezTo>
                  <a:pt x="11954" y="90685"/>
                  <a:pt x="170022" y="90426"/>
                  <a:pt x="170022" y="90426"/>
                </a:cubicBezTo>
                <a:cubicBezTo>
                  <a:pt x="178562" y="73087"/>
                  <a:pt x="182796" y="57346"/>
                  <a:pt x="181442" y="44313"/>
                </a:cubicBezTo>
                <a:cubicBezTo>
                  <a:pt x="179973" y="30243"/>
                  <a:pt x="177727" y="16980"/>
                  <a:pt x="159048" y="8483"/>
                </a:cubicBezTo>
                <a:cubicBezTo>
                  <a:pt x="140370" y="1"/>
                  <a:pt x="120438" y="14661"/>
                  <a:pt x="102019" y="14920"/>
                </a:cubicBezTo>
                <a:cubicBezTo>
                  <a:pt x="95294" y="15007"/>
                  <a:pt x="89173" y="12443"/>
                  <a:pt x="82851" y="10514"/>
                </a:cubicBezTo>
                <a:cubicBezTo>
                  <a:pt x="76039" y="8440"/>
                  <a:pt x="69213" y="6294"/>
                  <a:pt x="62416" y="4105"/>
                </a:cubicBezTo>
                <a:cubicBezTo>
                  <a:pt x="56410" y="2161"/>
                  <a:pt x="50247" y="202"/>
                  <a:pt x="43982" y="202"/>
                </a:cubicBezTo>
                <a:cubicBezTo>
                  <a:pt x="43348" y="202"/>
                  <a:pt x="42729" y="231"/>
                  <a:pt x="42095" y="274"/>
                </a:cubicBezTo>
              </a:path>
            </a:pathLst>
          </a:custGeom>
          <a:gradFill>
            <a:gsLst>
              <a:gs pos="0">
                <a:srgbClr val="B5D5FF"/>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1447" y="2804246"/>
            <a:ext cx="5150645" cy="2346160"/>
          </a:xfrm>
          <a:custGeom>
            <a:avLst/>
            <a:gdLst/>
            <a:ahLst/>
            <a:cxnLst/>
            <a:rect l="l" t="t" r="r" b="b"/>
            <a:pathLst>
              <a:path w="138542" h="63107" extrusionOk="0">
                <a:moveTo>
                  <a:pt x="37084" y="1498"/>
                </a:moveTo>
                <a:cubicBezTo>
                  <a:pt x="30834" y="4018"/>
                  <a:pt x="25966" y="9116"/>
                  <a:pt x="22193" y="14704"/>
                </a:cubicBezTo>
                <a:cubicBezTo>
                  <a:pt x="18406" y="20277"/>
                  <a:pt x="15554" y="26427"/>
                  <a:pt x="12055" y="32173"/>
                </a:cubicBezTo>
                <a:cubicBezTo>
                  <a:pt x="8123" y="38653"/>
                  <a:pt x="7331" y="42153"/>
                  <a:pt x="1916" y="47452"/>
                </a:cubicBezTo>
                <a:cubicBezTo>
                  <a:pt x="1" y="49325"/>
                  <a:pt x="103892" y="63020"/>
                  <a:pt x="103892" y="63020"/>
                </a:cubicBezTo>
                <a:lnTo>
                  <a:pt x="129540" y="63107"/>
                </a:lnTo>
                <a:lnTo>
                  <a:pt x="138541" y="63107"/>
                </a:lnTo>
                <a:lnTo>
                  <a:pt x="138541" y="42225"/>
                </a:lnTo>
                <a:cubicBezTo>
                  <a:pt x="136885" y="41591"/>
                  <a:pt x="134955" y="41116"/>
                  <a:pt x="133040" y="41289"/>
                </a:cubicBezTo>
                <a:cubicBezTo>
                  <a:pt x="132262" y="41361"/>
                  <a:pt x="131484" y="41490"/>
                  <a:pt x="130721" y="41692"/>
                </a:cubicBezTo>
                <a:cubicBezTo>
                  <a:pt x="125119" y="43190"/>
                  <a:pt x="119013" y="42426"/>
                  <a:pt x="114333" y="38812"/>
                </a:cubicBezTo>
                <a:cubicBezTo>
                  <a:pt x="109364" y="34981"/>
                  <a:pt x="106513" y="28644"/>
                  <a:pt x="100997" y="25620"/>
                </a:cubicBezTo>
                <a:cubicBezTo>
                  <a:pt x="96259" y="23013"/>
                  <a:pt x="90599" y="23373"/>
                  <a:pt x="84997" y="23734"/>
                </a:cubicBezTo>
                <a:cubicBezTo>
                  <a:pt x="78805" y="24137"/>
                  <a:pt x="72684" y="24540"/>
                  <a:pt x="67917" y="20968"/>
                </a:cubicBezTo>
                <a:cubicBezTo>
                  <a:pt x="62373" y="16821"/>
                  <a:pt x="61091" y="8843"/>
                  <a:pt x="56036" y="4119"/>
                </a:cubicBezTo>
                <a:cubicBezTo>
                  <a:pt x="53012" y="1296"/>
                  <a:pt x="48922" y="0"/>
                  <a:pt x="44760" y="0"/>
                </a:cubicBezTo>
                <a:cubicBezTo>
                  <a:pt x="42125" y="0"/>
                  <a:pt x="39518" y="504"/>
                  <a:pt x="37084" y="1484"/>
                </a:cubicBezTo>
              </a:path>
            </a:pathLst>
          </a:custGeom>
          <a:gradFill>
            <a:gsLst>
              <a:gs pos="0">
                <a:schemeClr val="lt1"/>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568224" y="3606277"/>
            <a:ext cx="4655367" cy="1546287"/>
          </a:xfrm>
          <a:custGeom>
            <a:avLst/>
            <a:gdLst/>
            <a:ahLst/>
            <a:cxnLst/>
            <a:rect l="l" t="t" r="r" b="b"/>
            <a:pathLst>
              <a:path w="125220" h="41592" extrusionOk="0">
                <a:moveTo>
                  <a:pt x="44111" y="3658"/>
                </a:moveTo>
                <a:cubicBezTo>
                  <a:pt x="40165" y="6654"/>
                  <a:pt x="37184" y="10758"/>
                  <a:pt x="33670" y="14286"/>
                </a:cubicBezTo>
                <a:cubicBezTo>
                  <a:pt x="30156" y="17815"/>
                  <a:pt x="25750" y="20897"/>
                  <a:pt x="20810" y="20954"/>
                </a:cubicBezTo>
                <a:cubicBezTo>
                  <a:pt x="17973" y="20997"/>
                  <a:pt x="15222" y="20018"/>
                  <a:pt x="12486" y="19039"/>
                </a:cubicBezTo>
                <a:cubicBezTo>
                  <a:pt x="9375" y="17915"/>
                  <a:pt x="6265" y="16807"/>
                  <a:pt x="3024" y="17195"/>
                </a:cubicBezTo>
                <a:cubicBezTo>
                  <a:pt x="1987" y="17325"/>
                  <a:pt x="965" y="17599"/>
                  <a:pt x="0" y="18016"/>
                </a:cubicBezTo>
                <a:cubicBezTo>
                  <a:pt x="346" y="19644"/>
                  <a:pt x="778" y="21257"/>
                  <a:pt x="1253" y="22855"/>
                </a:cubicBezTo>
                <a:cubicBezTo>
                  <a:pt x="2880" y="28212"/>
                  <a:pt x="5170" y="33339"/>
                  <a:pt x="8079" y="38106"/>
                </a:cubicBezTo>
                <a:cubicBezTo>
                  <a:pt x="8310" y="38481"/>
                  <a:pt x="9174" y="40137"/>
                  <a:pt x="10052" y="41519"/>
                </a:cubicBezTo>
                <a:cubicBezTo>
                  <a:pt x="10124" y="41591"/>
                  <a:pt x="125162" y="41418"/>
                  <a:pt x="125219" y="41505"/>
                </a:cubicBezTo>
                <a:cubicBezTo>
                  <a:pt x="124859" y="41217"/>
                  <a:pt x="124557" y="40886"/>
                  <a:pt x="124297" y="40511"/>
                </a:cubicBezTo>
                <a:cubicBezTo>
                  <a:pt x="122526" y="38106"/>
                  <a:pt x="119099" y="37818"/>
                  <a:pt x="116161" y="38120"/>
                </a:cubicBezTo>
                <a:cubicBezTo>
                  <a:pt x="113223" y="38437"/>
                  <a:pt x="110127" y="39114"/>
                  <a:pt x="107419" y="37919"/>
                </a:cubicBezTo>
                <a:cubicBezTo>
                  <a:pt x="102134" y="35571"/>
                  <a:pt x="101558" y="27766"/>
                  <a:pt x="96921" y="24281"/>
                </a:cubicBezTo>
                <a:cubicBezTo>
                  <a:pt x="93695" y="21847"/>
                  <a:pt x="89605" y="22164"/>
                  <a:pt x="85457" y="22481"/>
                </a:cubicBezTo>
                <a:cubicBezTo>
                  <a:pt x="81943" y="22740"/>
                  <a:pt x="78386" y="23014"/>
                  <a:pt x="75276" y="21602"/>
                </a:cubicBezTo>
                <a:cubicBezTo>
                  <a:pt x="66952" y="17843"/>
                  <a:pt x="66347" y="4450"/>
                  <a:pt x="57965" y="836"/>
                </a:cubicBezTo>
                <a:cubicBezTo>
                  <a:pt x="56655" y="274"/>
                  <a:pt x="55258" y="0"/>
                  <a:pt x="53846" y="15"/>
                </a:cubicBezTo>
                <a:cubicBezTo>
                  <a:pt x="50419" y="15"/>
                  <a:pt x="46919" y="1527"/>
                  <a:pt x="44111" y="3658"/>
                </a:cubicBezTo>
              </a:path>
            </a:pathLst>
          </a:custGeom>
          <a:gradFill>
            <a:gsLst>
              <a:gs pos="0">
                <a:schemeClr val="lt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518832" y="2571746"/>
            <a:ext cx="1301062" cy="1333212"/>
          </a:xfrm>
          <a:custGeom>
            <a:avLst/>
            <a:gdLst/>
            <a:ahLst/>
            <a:cxnLst/>
            <a:rect l="l" t="t" r="r" b="b"/>
            <a:pathLst>
              <a:path w="15194" h="15569" extrusionOk="0">
                <a:moveTo>
                  <a:pt x="13955" y="5502"/>
                </a:moveTo>
                <a:cubicBezTo>
                  <a:pt x="12343" y="2204"/>
                  <a:pt x="7936" y="0"/>
                  <a:pt x="4436" y="3687"/>
                </a:cubicBezTo>
                <a:cubicBezTo>
                  <a:pt x="1" y="8367"/>
                  <a:pt x="5416" y="15568"/>
                  <a:pt x="11176" y="12875"/>
                </a:cubicBezTo>
                <a:cubicBezTo>
                  <a:pt x="14805" y="11190"/>
                  <a:pt x="15194" y="8022"/>
                  <a:pt x="13955" y="5502"/>
                </a:cubicBezTo>
                <a:close/>
              </a:path>
            </a:pathLst>
          </a:custGeom>
          <a:gradFill>
            <a:gsLst>
              <a:gs pos="0">
                <a:schemeClr val="lt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p11"/>
          <p:cNvSpPr/>
          <p:nvPr/>
        </p:nvSpPr>
        <p:spPr>
          <a:xfrm>
            <a:off x="0" y="2505825"/>
            <a:ext cx="5927168" cy="276470"/>
          </a:xfrm>
          <a:custGeom>
            <a:avLst/>
            <a:gdLst/>
            <a:ahLst/>
            <a:cxnLst/>
            <a:rect l="l" t="t" r="r" b="b"/>
            <a:pathLst>
              <a:path w="168757" h="19216" extrusionOk="0">
                <a:moveTo>
                  <a:pt x="0" y="1"/>
                </a:moveTo>
                <a:lnTo>
                  <a:pt x="168757" y="1"/>
                </a:lnTo>
                <a:lnTo>
                  <a:pt x="168757" y="19216"/>
                </a:lnTo>
                <a:lnTo>
                  <a:pt x="0" y="19216"/>
                </a:ln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1"/>
          <p:cNvSpPr txBox="1">
            <a:spLocks noGrp="1"/>
          </p:cNvSpPr>
          <p:nvPr>
            <p:ph type="title" hasCustomPrompt="1"/>
          </p:nvPr>
        </p:nvSpPr>
        <p:spPr>
          <a:xfrm>
            <a:off x="920925" y="908575"/>
            <a:ext cx="5006400" cy="2077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0"/>
              <a:buNone/>
              <a:defRPr sz="71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5" name="Google Shape;55;p11"/>
          <p:cNvSpPr txBox="1">
            <a:spLocks noGrp="1"/>
          </p:cNvSpPr>
          <p:nvPr>
            <p:ph type="body" idx="1"/>
          </p:nvPr>
        </p:nvSpPr>
        <p:spPr>
          <a:xfrm>
            <a:off x="920925" y="2937600"/>
            <a:ext cx="5006400" cy="615600"/>
          </a:xfrm>
          <a:prstGeom prst="rect">
            <a:avLst/>
          </a:prstGeom>
        </p:spPr>
        <p:txBody>
          <a:bodyPr spcFirstLastPara="1" wrap="square" lIns="91425" tIns="91425" rIns="91425" bIns="91425" anchor="t" anchorCtr="0">
            <a:noAutofit/>
          </a:bodyPr>
          <a:lstStyle>
            <a:lvl1pPr marL="457200" lvl="0" indent="-342900" algn="r" rtl="0">
              <a:spcBef>
                <a:spcPts val="0"/>
              </a:spcBef>
              <a:spcAft>
                <a:spcPts val="0"/>
              </a:spcAft>
              <a:buSzPts val="1800"/>
              <a:buChar char="●"/>
              <a:defRPr sz="17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56" name="Google Shape;56;p11"/>
          <p:cNvSpPr/>
          <p:nvPr/>
        </p:nvSpPr>
        <p:spPr>
          <a:xfrm flipH="1">
            <a:off x="5997499" y="2188625"/>
            <a:ext cx="3146501" cy="2952286"/>
          </a:xfrm>
          <a:custGeom>
            <a:avLst/>
            <a:gdLst/>
            <a:ahLst/>
            <a:cxnLst/>
            <a:rect l="l" t="t" r="r" b="b"/>
            <a:pathLst>
              <a:path w="95457" h="92115" extrusionOk="0">
                <a:moveTo>
                  <a:pt x="0" y="17"/>
                </a:moveTo>
                <a:cubicBezTo>
                  <a:pt x="7235" y="317"/>
                  <a:pt x="19533" y="5414"/>
                  <a:pt x="26183" y="34169"/>
                </a:cubicBezTo>
                <a:cubicBezTo>
                  <a:pt x="33869" y="67319"/>
                  <a:pt x="55974" y="71780"/>
                  <a:pt x="65281" y="72147"/>
                </a:cubicBezTo>
                <a:cubicBezTo>
                  <a:pt x="70728" y="72365"/>
                  <a:pt x="76091" y="73551"/>
                  <a:pt x="80953" y="75840"/>
                </a:cubicBezTo>
                <a:cubicBezTo>
                  <a:pt x="87369" y="78864"/>
                  <a:pt x="94303" y="83960"/>
                  <a:pt x="95456" y="92114"/>
                </a:cubicBezTo>
                <a:lnTo>
                  <a:pt x="0" y="92114"/>
                </a:lnTo>
                <a:cubicBezTo>
                  <a:pt x="0" y="92114"/>
                  <a:pt x="0" y="0"/>
                  <a:pt x="0" y="17"/>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58"/>
        <p:cNvGrpSpPr/>
        <p:nvPr/>
      </p:nvGrpSpPr>
      <p:grpSpPr>
        <a:xfrm>
          <a:off x="0" y="0"/>
          <a:ext cx="0" cy="0"/>
          <a:chOff x="0" y="0"/>
          <a:chExt cx="0" cy="0"/>
        </a:xfrm>
      </p:grpSpPr>
      <p:sp>
        <p:nvSpPr>
          <p:cNvPr id="59" name="Google Shape;59;p13"/>
          <p:cNvSpPr/>
          <p:nvPr/>
        </p:nvSpPr>
        <p:spPr>
          <a:xfrm>
            <a:off x="6118088" y="1929640"/>
            <a:ext cx="3025773" cy="3213548"/>
          </a:xfrm>
          <a:custGeom>
            <a:avLst/>
            <a:gdLst/>
            <a:ahLst/>
            <a:cxnLst/>
            <a:rect l="l" t="t" r="r" b="b"/>
            <a:pathLst>
              <a:path w="154870" h="164481" extrusionOk="0">
                <a:moveTo>
                  <a:pt x="28" y="164344"/>
                </a:moveTo>
                <a:cubicBezTo>
                  <a:pt x="1561" y="153364"/>
                  <a:pt x="9830" y="132554"/>
                  <a:pt x="48712" y="118946"/>
                </a:cubicBezTo>
                <a:cubicBezTo>
                  <a:pt x="103639" y="99724"/>
                  <a:pt x="93946" y="55284"/>
                  <a:pt x="93946" y="55284"/>
                </a:cubicBezTo>
                <a:cubicBezTo>
                  <a:pt x="93946" y="55284"/>
                  <a:pt x="83869" y="1"/>
                  <a:pt x="154869" y="3834"/>
                </a:cubicBezTo>
                <a:cubicBezTo>
                  <a:pt x="154705" y="3971"/>
                  <a:pt x="154705" y="164152"/>
                  <a:pt x="154705" y="164152"/>
                </a:cubicBezTo>
                <a:cubicBezTo>
                  <a:pt x="154705" y="164152"/>
                  <a:pt x="0" y="164481"/>
                  <a:pt x="28" y="164344"/>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3"/>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61" name="Google Shape;61;p13"/>
          <p:cNvSpPr txBox="1">
            <a:spLocks noGrp="1"/>
          </p:cNvSpPr>
          <p:nvPr>
            <p:ph type="title" idx="2" hasCustomPrompt="1"/>
          </p:nvPr>
        </p:nvSpPr>
        <p:spPr>
          <a:xfrm>
            <a:off x="720150" y="1470375"/>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2" name="Google Shape;62;p13"/>
          <p:cNvSpPr txBox="1">
            <a:spLocks noGrp="1"/>
          </p:cNvSpPr>
          <p:nvPr>
            <p:ph type="subTitle" idx="1"/>
          </p:nvPr>
        </p:nvSpPr>
        <p:spPr>
          <a:xfrm>
            <a:off x="720000" y="1965275"/>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3" name="Google Shape;63;p13"/>
          <p:cNvSpPr txBox="1">
            <a:spLocks noGrp="1"/>
          </p:cNvSpPr>
          <p:nvPr>
            <p:ph type="subTitle" idx="3"/>
          </p:nvPr>
        </p:nvSpPr>
        <p:spPr>
          <a:xfrm>
            <a:off x="720000" y="2326675"/>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4" name="Google Shape;64;p13"/>
          <p:cNvSpPr txBox="1">
            <a:spLocks noGrp="1"/>
          </p:cNvSpPr>
          <p:nvPr>
            <p:ph type="title" idx="4" hasCustomPrompt="1"/>
          </p:nvPr>
        </p:nvSpPr>
        <p:spPr>
          <a:xfrm>
            <a:off x="4294388" y="1470375"/>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5" name="Google Shape;65;p13"/>
          <p:cNvSpPr txBox="1">
            <a:spLocks noGrp="1"/>
          </p:cNvSpPr>
          <p:nvPr>
            <p:ph type="subTitle" idx="5"/>
          </p:nvPr>
        </p:nvSpPr>
        <p:spPr>
          <a:xfrm>
            <a:off x="4294238" y="1965275"/>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6" name="Google Shape;66;p13"/>
          <p:cNvSpPr txBox="1">
            <a:spLocks noGrp="1"/>
          </p:cNvSpPr>
          <p:nvPr>
            <p:ph type="subTitle" idx="6"/>
          </p:nvPr>
        </p:nvSpPr>
        <p:spPr>
          <a:xfrm>
            <a:off x="4294246" y="2326675"/>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7" name="Google Shape;67;p13"/>
          <p:cNvSpPr txBox="1">
            <a:spLocks noGrp="1"/>
          </p:cNvSpPr>
          <p:nvPr>
            <p:ph type="title" idx="7" hasCustomPrompt="1"/>
          </p:nvPr>
        </p:nvSpPr>
        <p:spPr>
          <a:xfrm>
            <a:off x="2507188" y="1470375"/>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8" name="Google Shape;68;p13"/>
          <p:cNvSpPr txBox="1">
            <a:spLocks noGrp="1"/>
          </p:cNvSpPr>
          <p:nvPr>
            <p:ph type="subTitle" idx="8"/>
          </p:nvPr>
        </p:nvSpPr>
        <p:spPr>
          <a:xfrm>
            <a:off x="2507038" y="1965275"/>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9" name="Google Shape;69;p13"/>
          <p:cNvSpPr txBox="1">
            <a:spLocks noGrp="1"/>
          </p:cNvSpPr>
          <p:nvPr>
            <p:ph type="subTitle" idx="9"/>
          </p:nvPr>
        </p:nvSpPr>
        <p:spPr>
          <a:xfrm>
            <a:off x="2507042" y="2326675"/>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0" name="Google Shape;70;p13"/>
          <p:cNvSpPr txBox="1">
            <a:spLocks noGrp="1"/>
          </p:cNvSpPr>
          <p:nvPr>
            <p:ph type="title" idx="13" hasCustomPrompt="1"/>
          </p:nvPr>
        </p:nvSpPr>
        <p:spPr>
          <a:xfrm>
            <a:off x="720150" y="2937600"/>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1" name="Google Shape;71;p13"/>
          <p:cNvSpPr txBox="1">
            <a:spLocks noGrp="1"/>
          </p:cNvSpPr>
          <p:nvPr>
            <p:ph type="subTitle" idx="14"/>
          </p:nvPr>
        </p:nvSpPr>
        <p:spPr>
          <a:xfrm>
            <a:off x="720000" y="3432500"/>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2" name="Google Shape;72;p13"/>
          <p:cNvSpPr txBox="1">
            <a:spLocks noGrp="1"/>
          </p:cNvSpPr>
          <p:nvPr>
            <p:ph type="subTitle" idx="15"/>
          </p:nvPr>
        </p:nvSpPr>
        <p:spPr>
          <a:xfrm>
            <a:off x="720000" y="3793900"/>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3" name="Google Shape;73;p13"/>
          <p:cNvSpPr txBox="1">
            <a:spLocks noGrp="1"/>
          </p:cNvSpPr>
          <p:nvPr>
            <p:ph type="title" idx="16" hasCustomPrompt="1"/>
          </p:nvPr>
        </p:nvSpPr>
        <p:spPr>
          <a:xfrm>
            <a:off x="2507188" y="2937600"/>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4" name="Google Shape;74;p13"/>
          <p:cNvSpPr txBox="1">
            <a:spLocks noGrp="1"/>
          </p:cNvSpPr>
          <p:nvPr>
            <p:ph type="subTitle" idx="17"/>
          </p:nvPr>
        </p:nvSpPr>
        <p:spPr>
          <a:xfrm>
            <a:off x="2507038" y="3432500"/>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5" name="Google Shape;75;p13"/>
          <p:cNvSpPr txBox="1">
            <a:spLocks noGrp="1"/>
          </p:cNvSpPr>
          <p:nvPr>
            <p:ph type="subTitle" idx="18"/>
          </p:nvPr>
        </p:nvSpPr>
        <p:spPr>
          <a:xfrm>
            <a:off x="2507044" y="3793900"/>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2">
  <p:cSld name="CUSTOM_17">
    <p:spTree>
      <p:nvGrpSpPr>
        <p:cNvPr id="1" name="Shape 76"/>
        <p:cNvGrpSpPr/>
        <p:nvPr/>
      </p:nvGrpSpPr>
      <p:grpSpPr>
        <a:xfrm>
          <a:off x="0" y="0"/>
          <a:ext cx="0" cy="0"/>
          <a:chOff x="0" y="0"/>
          <a:chExt cx="0" cy="0"/>
        </a:xfrm>
      </p:grpSpPr>
      <p:sp>
        <p:nvSpPr>
          <p:cNvPr id="77" name="Google Shape;77;p14"/>
          <p:cNvSpPr txBox="1">
            <a:spLocks noGrp="1"/>
          </p:cNvSpPr>
          <p:nvPr>
            <p:ph type="title"/>
          </p:nvPr>
        </p:nvSpPr>
        <p:spPr>
          <a:xfrm>
            <a:off x="4427593" y="3102404"/>
            <a:ext cx="3993600" cy="6156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8" name="Google Shape;78;p14"/>
          <p:cNvSpPr txBox="1">
            <a:spLocks noGrp="1"/>
          </p:cNvSpPr>
          <p:nvPr>
            <p:ph type="title" idx="2" hasCustomPrompt="1"/>
          </p:nvPr>
        </p:nvSpPr>
        <p:spPr>
          <a:xfrm>
            <a:off x="4430425" y="2103825"/>
            <a:ext cx="3993600" cy="958800"/>
          </a:xfrm>
          <a:prstGeom prst="rect">
            <a:avLst/>
          </a:prstGeom>
        </p:spPr>
        <p:txBody>
          <a:bodyPr spcFirstLastPara="1" wrap="square" lIns="91425" tIns="91425" rIns="91425" bIns="91425" anchor="t" anchorCtr="0">
            <a:noAutofit/>
          </a:bodyPr>
          <a:lstStyle>
            <a:lvl1pPr marL="0" marR="0" lvl="0" indent="0" rtl="0">
              <a:lnSpc>
                <a:spcPct val="100000"/>
              </a:lnSpc>
              <a:spcBef>
                <a:spcPts val="0"/>
              </a:spcBef>
              <a:spcAft>
                <a:spcPts val="0"/>
              </a:spcAft>
              <a:buSzPts val="2500"/>
              <a:buNone/>
              <a:defRPr sz="71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9" name="Google Shape;79;p14"/>
          <p:cNvSpPr txBox="1">
            <a:spLocks noGrp="1"/>
          </p:cNvSpPr>
          <p:nvPr>
            <p:ph type="subTitle" idx="1"/>
          </p:nvPr>
        </p:nvSpPr>
        <p:spPr>
          <a:xfrm>
            <a:off x="4427475" y="3887049"/>
            <a:ext cx="3993600" cy="29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80" name="Google Shape;80;p14"/>
          <p:cNvSpPr/>
          <p:nvPr/>
        </p:nvSpPr>
        <p:spPr>
          <a:xfrm flipH="1">
            <a:off x="-787948" y="326625"/>
            <a:ext cx="4827298" cy="4831218"/>
          </a:xfrm>
          <a:custGeom>
            <a:avLst/>
            <a:gdLst/>
            <a:ahLst/>
            <a:cxnLst/>
            <a:rect l="l" t="t" r="r" b="b"/>
            <a:pathLst>
              <a:path w="154870" h="164481" extrusionOk="0">
                <a:moveTo>
                  <a:pt x="28" y="164344"/>
                </a:moveTo>
                <a:cubicBezTo>
                  <a:pt x="1561" y="153364"/>
                  <a:pt x="9830" y="132554"/>
                  <a:pt x="48712" y="118946"/>
                </a:cubicBezTo>
                <a:cubicBezTo>
                  <a:pt x="103639" y="99724"/>
                  <a:pt x="93946" y="55284"/>
                  <a:pt x="93946" y="55284"/>
                </a:cubicBezTo>
                <a:cubicBezTo>
                  <a:pt x="93946" y="55284"/>
                  <a:pt x="83869" y="1"/>
                  <a:pt x="154869" y="3834"/>
                </a:cubicBezTo>
                <a:cubicBezTo>
                  <a:pt x="154705" y="3971"/>
                  <a:pt x="154705" y="164152"/>
                  <a:pt x="154705" y="164152"/>
                </a:cubicBezTo>
                <a:cubicBezTo>
                  <a:pt x="154705" y="164152"/>
                  <a:pt x="0" y="164481"/>
                  <a:pt x="28" y="164344"/>
                </a:cubicBez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4"/>
          <p:cNvSpPr/>
          <p:nvPr/>
        </p:nvSpPr>
        <p:spPr>
          <a:xfrm rot="10800000" flipH="1">
            <a:off x="5189763" y="2"/>
            <a:ext cx="3954231" cy="1859196"/>
          </a:xfrm>
          <a:custGeom>
            <a:avLst/>
            <a:gdLst/>
            <a:ahLst/>
            <a:cxnLst/>
            <a:rect l="l" t="t" r="r" b="b"/>
            <a:pathLst>
              <a:path w="111481" h="52416" extrusionOk="0">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3">
  <p:cSld name="CUSTOM_17_1">
    <p:spTree>
      <p:nvGrpSpPr>
        <p:cNvPr id="1" name="Shape 82"/>
        <p:cNvGrpSpPr/>
        <p:nvPr/>
      </p:nvGrpSpPr>
      <p:grpSpPr>
        <a:xfrm>
          <a:off x="0" y="0"/>
          <a:ext cx="0" cy="0"/>
          <a:chOff x="0" y="0"/>
          <a:chExt cx="0" cy="0"/>
        </a:xfrm>
      </p:grpSpPr>
      <p:sp>
        <p:nvSpPr>
          <p:cNvPr id="83" name="Google Shape;83;p15"/>
          <p:cNvSpPr txBox="1">
            <a:spLocks noGrp="1"/>
          </p:cNvSpPr>
          <p:nvPr>
            <p:ph type="title"/>
          </p:nvPr>
        </p:nvSpPr>
        <p:spPr>
          <a:xfrm>
            <a:off x="2924493" y="2532916"/>
            <a:ext cx="3993600" cy="615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600"/>
              <a:buNone/>
              <a:defRPr/>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84" name="Google Shape;84;p15"/>
          <p:cNvSpPr txBox="1">
            <a:spLocks noGrp="1"/>
          </p:cNvSpPr>
          <p:nvPr>
            <p:ph type="title" idx="2" hasCustomPrompt="1"/>
          </p:nvPr>
        </p:nvSpPr>
        <p:spPr>
          <a:xfrm>
            <a:off x="2927325" y="1534338"/>
            <a:ext cx="3993600" cy="958800"/>
          </a:xfrm>
          <a:prstGeom prst="rect">
            <a:avLst/>
          </a:prstGeom>
        </p:spPr>
        <p:txBody>
          <a:bodyPr spcFirstLastPara="1" wrap="square" lIns="91425" tIns="91425" rIns="91425" bIns="91425" anchor="t" anchorCtr="0">
            <a:noAutofit/>
          </a:bodyPr>
          <a:lstStyle>
            <a:lvl1pPr marL="0" marR="0" lvl="0" indent="0" algn="r" rtl="0">
              <a:lnSpc>
                <a:spcPct val="100000"/>
              </a:lnSpc>
              <a:spcBef>
                <a:spcPts val="0"/>
              </a:spcBef>
              <a:spcAft>
                <a:spcPts val="0"/>
              </a:spcAft>
              <a:buSzPts val="2500"/>
              <a:buNone/>
              <a:defRPr sz="71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85" name="Google Shape;85;p15"/>
          <p:cNvSpPr txBox="1">
            <a:spLocks noGrp="1"/>
          </p:cNvSpPr>
          <p:nvPr>
            <p:ph type="subTitle" idx="1"/>
          </p:nvPr>
        </p:nvSpPr>
        <p:spPr>
          <a:xfrm>
            <a:off x="2924375" y="3317562"/>
            <a:ext cx="3993600" cy="291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2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86" name="Google Shape;86;p15"/>
          <p:cNvSpPr/>
          <p:nvPr/>
        </p:nvSpPr>
        <p:spPr>
          <a:xfrm rot="5400000" flipH="1">
            <a:off x="-388504" y="388398"/>
            <a:ext cx="3905458" cy="3128449"/>
          </a:xfrm>
          <a:custGeom>
            <a:avLst/>
            <a:gdLst/>
            <a:ahLst/>
            <a:cxnLst/>
            <a:rect l="l" t="t" r="r" b="b"/>
            <a:pathLst>
              <a:path w="111481" h="52416" extrusionOk="0">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rot="-5400000" flipH="1">
            <a:off x="5005889" y="1005385"/>
            <a:ext cx="3954231" cy="4321961"/>
          </a:xfrm>
          <a:custGeom>
            <a:avLst/>
            <a:gdLst/>
            <a:ahLst/>
            <a:cxnLst/>
            <a:rect l="l" t="t" r="r" b="b"/>
            <a:pathLst>
              <a:path w="111481" h="52416" extrusionOk="0">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ree columns">
  <p:cSld name="CUSTOM_4">
    <p:spTree>
      <p:nvGrpSpPr>
        <p:cNvPr id="1" name="Shape 88"/>
        <p:cNvGrpSpPr/>
        <p:nvPr/>
      </p:nvGrpSpPr>
      <p:grpSpPr>
        <a:xfrm>
          <a:off x="0" y="0"/>
          <a:ext cx="0" cy="0"/>
          <a:chOff x="0" y="0"/>
          <a:chExt cx="0" cy="0"/>
        </a:xfrm>
      </p:grpSpPr>
      <p:sp>
        <p:nvSpPr>
          <p:cNvPr id="89" name="Google Shape;89;p16"/>
          <p:cNvSpPr/>
          <p:nvPr/>
        </p:nvSpPr>
        <p:spPr>
          <a:xfrm>
            <a:off x="-71150" y="1614625"/>
            <a:ext cx="9286200" cy="479100"/>
          </a:xfrm>
          <a:prstGeom prst="rect">
            <a:avLst/>
          </a:prstGeom>
          <a:gradFill>
            <a:gsLst>
              <a:gs pos="0">
                <a:schemeClr val="lt1"/>
              </a:gs>
              <a:gs pos="100000">
                <a:schemeClr val="accen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6"/>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91" name="Google Shape;91;p16"/>
          <p:cNvSpPr txBox="1">
            <a:spLocks noGrp="1"/>
          </p:cNvSpPr>
          <p:nvPr>
            <p:ph type="subTitle" idx="1"/>
          </p:nvPr>
        </p:nvSpPr>
        <p:spPr>
          <a:xfrm>
            <a:off x="791238" y="1614625"/>
            <a:ext cx="2352900" cy="479100"/>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2" name="Google Shape;92;p16"/>
          <p:cNvSpPr txBox="1">
            <a:spLocks noGrp="1"/>
          </p:cNvSpPr>
          <p:nvPr>
            <p:ph type="subTitle" idx="2"/>
          </p:nvPr>
        </p:nvSpPr>
        <p:spPr>
          <a:xfrm>
            <a:off x="791300" y="3808800"/>
            <a:ext cx="2352900" cy="79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93" name="Google Shape;93;p16"/>
          <p:cNvSpPr txBox="1">
            <a:spLocks noGrp="1"/>
          </p:cNvSpPr>
          <p:nvPr>
            <p:ph type="subTitle" idx="3"/>
          </p:nvPr>
        </p:nvSpPr>
        <p:spPr>
          <a:xfrm>
            <a:off x="3395550" y="1614625"/>
            <a:ext cx="2352900" cy="479100"/>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4" name="Google Shape;94;p16"/>
          <p:cNvSpPr txBox="1">
            <a:spLocks noGrp="1"/>
          </p:cNvSpPr>
          <p:nvPr>
            <p:ph type="subTitle" idx="4"/>
          </p:nvPr>
        </p:nvSpPr>
        <p:spPr>
          <a:xfrm>
            <a:off x="3395550" y="3808800"/>
            <a:ext cx="2352900" cy="79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95" name="Google Shape;95;p16"/>
          <p:cNvSpPr txBox="1">
            <a:spLocks noGrp="1"/>
          </p:cNvSpPr>
          <p:nvPr>
            <p:ph type="subTitle" idx="5"/>
          </p:nvPr>
        </p:nvSpPr>
        <p:spPr>
          <a:xfrm>
            <a:off x="5999863" y="1614625"/>
            <a:ext cx="2352900" cy="479100"/>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6" name="Google Shape;96;p16"/>
          <p:cNvSpPr txBox="1">
            <a:spLocks noGrp="1"/>
          </p:cNvSpPr>
          <p:nvPr>
            <p:ph type="subTitle" idx="6"/>
          </p:nvPr>
        </p:nvSpPr>
        <p:spPr>
          <a:xfrm>
            <a:off x="5999878" y="3808800"/>
            <a:ext cx="2352900" cy="79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design">
  <p:cSld name="CUSTOM_1">
    <p:spTree>
      <p:nvGrpSpPr>
        <p:cNvPr id="1" name="Shape 97"/>
        <p:cNvGrpSpPr/>
        <p:nvPr/>
      </p:nvGrpSpPr>
      <p:grpSpPr>
        <a:xfrm>
          <a:off x="0" y="0"/>
          <a:ext cx="0" cy="0"/>
          <a:chOff x="0" y="0"/>
          <a:chExt cx="0" cy="0"/>
        </a:xfrm>
      </p:grpSpPr>
      <p:sp>
        <p:nvSpPr>
          <p:cNvPr id="98" name="Google Shape;98;p17"/>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99" name="Google Shape;99;p17"/>
          <p:cNvSpPr txBox="1">
            <a:spLocks noGrp="1"/>
          </p:cNvSpPr>
          <p:nvPr>
            <p:ph type="subTitle" idx="1"/>
          </p:nvPr>
        </p:nvSpPr>
        <p:spPr>
          <a:xfrm>
            <a:off x="2765325" y="1424050"/>
            <a:ext cx="2328600" cy="2129100"/>
          </a:xfrm>
          <a:prstGeom prst="rect">
            <a:avLst/>
          </a:prstGeom>
        </p:spPr>
        <p:txBody>
          <a:bodyPr spcFirstLastPara="1" wrap="square" lIns="91425" tIns="91425" rIns="91425" bIns="91425" anchor="t" anchorCtr="0">
            <a:noAutofit/>
          </a:bodyPr>
          <a:lstStyle>
            <a:lvl1pPr marL="0" marR="0" lvl="0" indent="-57150" rtl="0">
              <a:lnSpc>
                <a:spcPct val="100000"/>
              </a:lnSpc>
              <a:spcBef>
                <a:spcPts val="0"/>
              </a:spcBef>
              <a:spcAft>
                <a:spcPts val="0"/>
              </a:spcAft>
              <a:buSzPts val="900"/>
              <a:buFont typeface="Pompiere"/>
              <a:buChar char="❏"/>
              <a:defRPr sz="2000">
                <a:latin typeface="Pompiere"/>
                <a:ea typeface="Pompiere"/>
                <a:cs typeface="Pompiere"/>
                <a:sym typeface="Pompiere"/>
              </a:defRPr>
            </a:lvl1pPr>
            <a:lvl2pPr lvl="1" algn="ctr" rtl="0">
              <a:lnSpc>
                <a:spcPct val="100000"/>
              </a:lnSpc>
              <a:spcBef>
                <a:spcPts val="0"/>
              </a:spcBef>
              <a:spcAft>
                <a:spcPts val="0"/>
              </a:spcAft>
              <a:buSzPts val="2100"/>
              <a:buChar char="❏"/>
              <a:defRPr sz="2100"/>
            </a:lvl2pPr>
            <a:lvl3pPr lvl="2" algn="ctr" rtl="0">
              <a:lnSpc>
                <a:spcPct val="100000"/>
              </a:lnSpc>
              <a:spcBef>
                <a:spcPts val="0"/>
              </a:spcBef>
              <a:spcAft>
                <a:spcPts val="0"/>
              </a:spcAft>
              <a:buSzPts val="2100"/>
              <a:buChar char="❏"/>
              <a:defRPr sz="2100"/>
            </a:lvl3pPr>
            <a:lvl4pPr lvl="3" algn="ctr" rtl="0">
              <a:lnSpc>
                <a:spcPct val="100000"/>
              </a:lnSpc>
              <a:spcBef>
                <a:spcPts val="0"/>
              </a:spcBef>
              <a:spcAft>
                <a:spcPts val="0"/>
              </a:spcAft>
              <a:buSzPts val="2100"/>
              <a:buChar char="❏"/>
              <a:defRPr sz="2100"/>
            </a:lvl4pPr>
            <a:lvl5pPr lvl="4" algn="ctr" rtl="0">
              <a:lnSpc>
                <a:spcPct val="100000"/>
              </a:lnSpc>
              <a:spcBef>
                <a:spcPts val="0"/>
              </a:spcBef>
              <a:spcAft>
                <a:spcPts val="0"/>
              </a:spcAft>
              <a:buSzPts val="2100"/>
              <a:buChar char="❏"/>
              <a:defRPr sz="2100"/>
            </a:lvl5pPr>
            <a:lvl6pPr lvl="5" algn="ctr" rtl="0">
              <a:lnSpc>
                <a:spcPct val="100000"/>
              </a:lnSpc>
              <a:spcBef>
                <a:spcPts val="0"/>
              </a:spcBef>
              <a:spcAft>
                <a:spcPts val="0"/>
              </a:spcAft>
              <a:buSzPts val="2100"/>
              <a:buChar char="❏"/>
              <a:defRPr sz="2100"/>
            </a:lvl6pPr>
            <a:lvl7pPr lvl="6" algn="ctr" rtl="0">
              <a:lnSpc>
                <a:spcPct val="100000"/>
              </a:lnSpc>
              <a:spcBef>
                <a:spcPts val="0"/>
              </a:spcBef>
              <a:spcAft>
                <a:spcPts val="0"/>
              </a:spcAft>
              <a:buSzPts val="2100"/>
              <a:buChar char="❏"/>
              <a:defRPr sz="2100"/>
            </a:lvl7pPr>
            <a:lvl8pPr lvl="7" algn="ctr" rtl="0">
              <a:lnSpc>
                <a:spcPct val="100000"/>
              </a:lnSpc>
              <a:spcBef>
                <a:spcPts val="0"/>
              </a:spcBef>
              <a:spcAft>
                <a:spcPts val="0"/>
              </a:spcAft>
              <a:buSzPts val="2100"/>
              <a:buChar char="❏"/>
              <a:defRPr sz="2100"/>
            </a:lvl8pPr>
            <a:lvl9pPr lvl="8" algn="ctr" rtl="0">
              <a:lnSpc>
                <a:spcPct val="100000"/>
              </a:lnSpc>
              <a:spcBef>
                <a:spcPts val="0"/>
              </a:spcBef>
              <a:spcAft>
                <a:spcPts val="0"/>
              </a:spcAft>
              <a:buSzPts val="2100"/>
              <a:buChar char="❏"/>
              <a:defRPr sz="2100"/>
            </a:lvl9pPr>
          </a:lstStyle>
          <a:p>
            <a:endParaRPr/>
          </a:p>
        </p:txBody>
      </p:sp>
      <p:sp>
        <p:nvSpPr>
          <p:cNvPr id="100" name="Google Shape;100;p17"/>
          <p:cNvSpPr txBox="1">
            <a:spLocks noGrp="1"/>
          </p:cNvSpPr>
          <p:nvPr>
            <p:ph type="subTitle" idx="2"/>
          </p:nvPr>
        </p:nvSpPr>
        <p:spPr>
          <a:xfrm>
            <a:off x="5595175" y="1424050"/>
            <a:ext cx="2055600" cy="320400"/>
          </a:xfrm>
          <a:prstGeom prst="rect">
            <a:avLst/>
          </a:prstGeom>
        </p:spPr>
        <p:txBody>
          <a:bodyPr spcFirstLastPara="1" wrap="square" lIns="91425" tIns="91425" rIns="91425" bIns="91425" anchor="t"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1" name="Google Shape;101;p17"/>
          <p:cNvSpPr txBox="1">
            <a:spLocks noGrp="1"/>
          </p:cNvSpPr>
          <p:nvPr>
            <p:ph type="subTitle" idx="3"/>
          </p:nvPr>
        </p:nvSpPr>
        <p:spPr>
          <a:xfrm>
            <a:off x="5595300" y="1781950"/>
            <a:ext cx="2055600" cy="64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02" name="Google Shape;102;p17"/>
          <p:cNvSpPr txBox="1">
            <a:spLocks noGrp="1"/>
          </p:cNvSpPr>
          <p:nvPr>
            <p:ph type="subTitle" idx="4"/>
          </p:nvPr>
        </p:nvSpPr>
        <p:spPr>
          <a:xfrm>
            <a:off x="5595175" y="2548175"/>
            <a:ext cx="2055600" cy="320400"/>
          </a:xfrm>
          <a:prstGeom prst="rect">
            <a:avLst/>
          </a:prstGeom>
        </p:spPr>
        <p:txBody>
          <a:bodyPr spcFirstLastPara="1" wrap="square" lIns="91425" tIns="91425" rIns="91425" bIns="91425" anchor="t"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3" name="Google Shape;103;p17"/>
          <p:cNvSpPr txBox="1">
            <a:spLocks noGrp="1"/>
          </p:cNvSpPr>
          <p:nvPr>
            <p:ph type="subTitle" idx="5"/>
          </p:nvPr>
        </p:nvSpPr>
        <p:spPr>
          <a:xfrm>
            <a:off x="5595300" y="2906075"/>
            <a:ext cx="2055600" cy="64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04" name="Google Shape;104;p17"/>
          <p:cNvSpPr txBox="1">
            <a:spLocks noGrp="1"/>
          </p:cNvSpPr>
          <p:nvPr>
            <p:ph type="subTitle" idx="6"/>
          </p:nvPr>
        </p:nvSpPr>
        <p:spPr>
          <a:xfrm>
            <a:off x="5595175" y="3672300"/>
            <a:ext cx="2055600" cy="320400"/>
          </a:xfrm>
          <a:prstGeom prst="rect">
            <a:avLst/>
          </a:prstGeom>
        </p:spPr>
        <p:txBody>
          <a:bodyPr spcFirstLastPara="1" wrap="square" lIns="91425" tIns="91425" rIns="91425" bIns="91425" anchor="t"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5" name="Google Shape;105;p17"/>
          <p:cNvSpPr txBox="1">
            <a:spLocks noGrp="1"/>
          </p:cNvSpPr>
          <p:nvPr>
            <p:ph type="subTitle" idx="7"/>
          </p:nvPr>
        </p:nvSpPr>
        <p:spPr>
          <a:xfrm>
            <a:off x="5595300" y="4030200"/>
            <a:ext cx="2055600" cy="64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06" name="Google Shape;106;p17"/>
          <p:cNvSpPr/>
          <p:nvPr/>
        </p:nvSpPr>
        <p:spPr>
          <a:xfrm>
            <a:off x="233" y="2757361"/>
            <a:ext cx="3507616" cy="2385738"/>
          </a:xfrm>
          <a:custGeom>
            <a:avLst/>
            <a:gdLst/>
            <a:ahLst/>
            <a:cxnLst/>
            <a:rect l="l" t="t" r="r" b="b"/>
            <a:pathLst>
              <a:path w="109442" h="74438" extrusionOk="0">
                <a:moveTo>
                  <a:pt x="0" y="6768"/>
                </a:moveTo>
                <a:cubicBezTo>
                  <a:pt x="0" y="6768"/>
                  <a:pt x="11362" y="1"/>
                  <a:pt x="18430" y="12415"/>
                </a:cubicBezTo>
                <a:cubicBezTo>
                  <a:pt x="31512" y="35389"/>
                  <a:pt x="54604" y="30761"/>
                  <a:pt x="73000" y="33301"/>
                </a:cubicBezTo>
                <a:cubicBezTo>
                  <a:pt x="82106" y="34554"/>
                  <a:pt x="95857" y="41655"/>
                  <a:pt x="100736" y="53551"/>
                </a:cubicBezTo>
                <a:cubicBezTo>
                  <a:pt x="102858" y="58714"/>
                  <a:pt x="109441" y="74337"/>
                  <a:pt x="109441" y="74337"/>
                </a:cubicBezTo>
                <a:lnTo>
                  <a:pt x="0" y="74437"/>
                </a:ln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7"/>
          <p:cNvSpPr/>
          <p:nvPr/>
        </p:nvSpPr>
        <p:spPr>
          <a:xfrm>
            <a:off x="7845432" y="-1022"/>
            <a:ext cx="1298634" cy="4143777"/>
          </a:xfrm>
          <a:custGeom>
            <a:avLst/>
            <a:gdLst/>
            <a:ahLst/>
            <a:cxnLst/>
            <a:rect l="l" t="t" r="r" b="b"/>
            <a:pathLst>
              <a:path w="40519" h="129291" extrusionOk="0">
                <a:moveTo>
                  <a:pt x="6484" y="0"/>
                </a:moveTo>
                <a:cubicBezTo>
                  <a:pt x="6484" y="0"/>
                  <a:pt x="1" y="14202"/>
                  <a:pt x="14420" y="37811"/>
                </a:cubicBezTo>
                <a:cubicBezTo>
                  <a:pt x="28823" y="61404"/>
                  <a:pt x="19215" y="82289"/>
                  <a:pt x="19215" y="82289"/>
                </a:cubicBezTo>
                <a:cubicBezTo>
                  <a:pt x="19215" y="82289"/>
                  <a:pt x="5013" y="115506"/>
                  <a:pt x="40519" y="129291"/>
                </a:cubicBezTo>
                <a:lnTo>
                  <a:pt x="40519" y="0"/>
                </a:ln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Five columns">
  <p:cSld name="CUSTOM_5">
    <p:spTree>
      <p:nvGrpSpPr>
        <p:cNvPr id="1" name="Shape 108"/>
        <p:cNvGrpSpPr/>
        <p:nvPr/>
      </p:nvGrpSpPr>
      <p:grpSpPr>
        <a:xfrm>
          <a:off x="0" y="0"/>
          <a:ext cx="0" cy="0"/>
          <a:chOff x="0" y="0"/>
          <a:chExt cx="0" cy="0"/>
        </a:xfrm>
      </p:grpSpPr>
      <p:sp>
        <p:nvSpPr>
          <p:cNvPr id="109" name="Google Shape;109;p18"/>
          <p:cNvSpPr/>
          <p:nvPr/>
        </p:nvSpPr>
        <p:spPr>
          <a:xfrm>
            <a:off x="35" y="124"/>
            <a:ext cx="2446248" cy="1506414"/>
          </a:xfrm>
          <a:custGeom>
            <a:avLst/>
            <a:gdLst/>
            <a:ahLst/>
            <a:cxnLst/>
            <a:rect l="l" t="t" r="r" b="b"/>
            <a:pathLst>
              <a:path w="76326" h="47002" extrusionOk="0">
                <a:moveTo>
                  <a:pt x="0" y="46985"/>
                </a:moveTo>
                <a:cubicBezTo>
                  <a:pt x="5464" y="46834"/>
                  <a:pt x="14737" y="44228"/>
                  <a:pt x="19750" y="29574"/>
                </a:cubicBezTo>
                <a:cubicBezTo>
                  <a:pt x="27168" y="7920"/>
                  <a:pt x="53100" y="14620"/>
                  <a:pt x="53100" y="14620"/>
                </a:cubicBezTo>
                <a:cubicBezTo>
                  <a:pt x="53100" y="14620"/>
                  <a:pt x="76325" y="16057"/>
                  <a:pt x="71997" y="0"/>
                </a:cubicBezTo>
                <a:lnTo>
                  <a:pt x="0" y="0"/>
                </a:lnTo>
                <a:cubicBezTo>
                  <a:pt x="0" y="0"/>
                  <a:pt x="0" y="47001"/>
                  <a:pt x="0" y="46985"/>
                </a:cubicBez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8"/>
          <p:cNvSpPr/>
          <p:nvPr/>
        </p:nvSpPr>
        <p:spPr>
          <a:xfrm>
            <a:off x="7618737" y="124"/>
            <a:ext cx="1525163" cy="2402853"/>
          </a:xfrm>
          <a:custGeom>
            <a:avLst/>
            <a:gdLst/>
            <a:ahLst/>
            <a:cxnLst/>
            <a:rect l="l" t="t" r="r" b="b"/>
            <a:pathLst>
              <a:path w="47587" h="74972" extrusionOk="0">
                <a:moveTo>
                  <a:pt x="0" y="0"/>
                </a:moveTo>
                <a:cubicBezTo>
                  <a:pt x="150" y="5364"/>
                  <a:pt x="2790" y="14470"/>
                  <a:pt x="17644" y="19399"/>
                </a:cubicBezTo>
                <a:cubicBezTo>
                  <a:pt x="39583" y="26684"/>
                  <a:pt x="32799" y="52164"/>
                  <a:pt x="32799" y="52164"/>
                </a:cubicBezTo>
                <a:cubicBezTo>
                  <a:pt x="32799" y="52164"/>
                  <a:pt x="31329" y="74971"/>
                  <a:pt x="47586" y="70727"/>
                </a:cubicBezTo>
                <a:lnTo>
                  <a:pt x="47586" y="0"/>
                </a:lnTo>
                <a:cubicBezTo>
                  <a:pt x="47586" y="0"/>
                  <a:pt x="0" y="0"/>
                  <a:pt x="0" y="0"/>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8"/>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12" name="Google Shape;112;p18"/>
          <p:cNvSpPr txBox="1">
            <a:spLocks noGrp="1"/>
          </p:cNvSpPr>
          <p:nvPr>
            <p:ph type="subTitle" idx="1"/>
          </p:nvPr>
        </p:nvSpPr>
        <p:spPr>
          <a:xfrm>
            <a:off x="3206675" y="1708800"/>
            <a:ext cx="13923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13" name="Google Shape;113;p18"/>
          <p:cNvSpPr txBox="1">
            <a:spLocks noGrp="1"/>
          </p:cNvSpPr>
          <p:nvPr>
            <p:ph type="subTitle" idx="2"/>
          </p:nvPr>
        </p:nvSpPr>
        <p:spPr>
          <a:xfrm>
            <a:off x="3206675" y="1938225"/>
            <a:ext cx="1392300" cy="83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14" name="Google Shape;114;p18"/>
          <p:cNvSpPr txBox="1">
            <a:spLocks noGrp="1"/>
          </p:cNvSpPr>
          <p:nvPr>
            <p:ph type="subTitle" idx="3"/>
          </p:nvPr>
        </p:nvSpPr>
        <p:spPr>
          <a:xfrm>
            <a:off x="5739468" y="1708800"/>
            <a:ext cx="13923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15" name="Google Shape;115;p18"/>
          <p:cNvSpPr txBox="1">
            <a:spLocks noGrp="1"/>
          </p:cNvSpPr>
          <p:nvPr>
            <p:ph type="subTitle" idx="4"/>
          </p:nvPr>
        </p:nvSpPr>
        <p:spPr>
          <a:xfrm>
            <a:off x="5739475" y="1938300"/>
            <a:ext cx="1392300" cy="83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16" name="Google Shape;116;p18"/>
          <p:cNvSpPr txBox="1">
            <a:spLocks noGrp="1"/>
          </p:cNvSpPr>
          <p:nvPr>
            <p:ph type="subTitle" idx="5"/>
          </p:nvPr>
        </p:nvSpPr>
        <p:spPr>
          <a:xfrm>
            <a:off x="6879087" y="3430050"/>
            <a:ext cx="13923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17" name="Google Shape;117;p18"/>
          <p:cNvSpPr txBox="1">
            <a:spLocks noGrp="1"/>
          </p:cNvSpPr>
          <p:nvPr>
            <p:ph type="subTitle" idx="6"/>
          </p:nvPr>
        </p:nvSpPr>
        <p:spPr>
          <a:xfrm>
            <a:off x="6879076" y="3659575"/>
            <a:ext cx="1392300" cy="83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18" name="Google Shape;118;p18"/>
          <p:cNvSpPr txBox="1">
            <a:spLocks noGrp="1"/>
          </p:cNvSpPr>
          <p:nvPr>
            <p:ph type="subTitle" idx="7"/>
          </p:nvPr>
        </p:nvSpPr>
        <p:spPr>
          <a:xfrm>
            <a:off x="4472556" y="3430050"/>
            <a:ext cx="13923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19" name="Google Shape;119;p18"/>
          <p:cNvSpPr txBox="1">
            <a:spLocks noGrp="1"/>
          </p:cNvSpPr>
          <p:nvPr>
            <p:ph type="subTitle" idx="8"/>
          </p:nvPr>
        </p:nvSpPr>
        <p:spPr>
          <a:xfrm>
            <a:off x="4472552" y="3659575"/>
            <a:ext cx="1392300" cy="83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20" name="Google Shape;120;p18"/>
          <p:cNvSpPr txBox="1">
            <a:spLocks noGrp="1"/>
          </p:cNvSpPr>
          <p:nvPr>
            <p:ph type="subTitle" idx="9"/>
          </p:nvPr>
        </p:nvSpPr>
        <p:spPr>
          <a:xfrm>
            <a:off x="2067072" y="3430050"/>
            <a:ext cx="13923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21" name="Google Shape;121;p18"/>
          <p:cNvSpPr txBox="1">
            <a:spLocks noGrp="1"/>
          </p:cNvSpPr>
          <p:nvPr>
            <p:ph type="subTitle" idx="13"/>
          </p:nvPr>
        </p:nvSpPr>
        <p:spPr>
          <a:xfrm>
            <a:off x="2067075" y="3659575"/>
            <a:ext cx="1392300" cy="83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22" name="Google Shape;122;p18"/>
          <p:cNvSpPr txBox="1">
            <a:spLocks noGrp="1"/>
          </p:cNvSpPr>
          <p:nvPr>
            <p:ph type="title" idx="14" hasCustomPrompt="1"/>
          </p:nvPr>
        </p:nvSpPr>
        <p:spPr>
          <a:xfrm>
            <a:off x="2012325" y="2003425"/>
            <a:ext cx="10716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lt1"/>
              </a:buClr>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
        <p:nvSpPr>
          <p:cNvPr id="123" name="Google Shape;123;p18"/>
          <p:cNvSpPr txBox="1">
            <a:spLocks noGrp="1"/>
          </p:cNvSpPr>
          <p:nvPr>
            <p:ph type="title" idx="15" hasCustomPrompt="1"/>
          </p:nvPr>
        </p:nvSpPr>
        <p:spPr>
          <a:xfrm>
            <a:off x="4545124" y="2003425"/>
            <a:ext cx="10716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lt1"/>
              </a:buClr>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
        <p:nvSpPr>
          <p:cNvPr id="124" name="Google Shape;124;p18"/>
          <p:cNvSpPr txBox="1">
            <a:spLocks noGrp="1"/>
          </p:cNvSpPr>
          <p:nvPr>
            <p:ph type="title" idx="16" hasCustomPrompt="1"/>
          </p:nvPr>
        </p:nvSpPr>
        <p:spPr>
          <a:xfrm>
            <a:off x="5684726" y="3724675"/>
            <a:ext cx="10716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lt1"/>
              </a:buClr>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
        <p:nvSpPr>
          <p:cNvPr id="125" name="Google Shape;125;p18"/>
          <p:cNvSpPr txBox="1">
            <a:spLocks noGrp="1"/>
          </p:cNvSpPr>
          <p:nvPr>
            <p:ph type="title" idx="17" hasCustomPrompt="1"/>
          </p:nvPr>
        </p:nvSpPr>
        <p:spPr>
          <a:xfrm>
            <a:off x="3278200" y="3724675"/>
            <a:ext cx="10716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lt1"/>
              </a:buClr>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
        <p:nvSpPr>
          <p:cNvPr id="126" name="Google Shape;126;p18"/>
          <p:cNvSpPr txBox="1">
            <a:spLocks noGrp="1"/>
          </p:cNvSpPr>
          <p:nvPr>
            <p:ph type="title" idx="18" hasCustomPrompt="1"/>
          </p:nvPr>
        </p:nvSpPr>
        <p:spPr>
          <a:xfrm>
            <a:off x="872625" y="3724675"/>
            <a:ext cx="10716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lt1"/>
              </a:buClr>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Five columns 2">
  <p:cSld name="CUSTOM_2">
    <p:spTree>
      <p:nvGrpSpPr>
        <p:cNvPr id="1" name="Shape 127"/>
        <p:cNvGrpSpPr/>
        <p:nvPr/>
      </p:nvGrpSpPr>
      <p:grpSpPr>
        <a:xfrm>
          <a:off x="0" y="0"/>
          <a:ext cx="0" cy="0"/>
          <a:chOff x="0" y="0"/>
          <a:chExt cx="0" cy="0"/>
        </a:xfrm>
      </p:grpSpPr>
      <p:sp>
        <p:nvSpPr>
          <p:cNvPr id="128" name="Google Shape;128;p19"/>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29" name="Google Shape;129;p19"/>
          <p:cNvSpPr txBox="1">
            <a:spLocks noGrp="1"/>
          </p:cNvSpPr>
          <p:nvPr>
            <p:ph type="subTitle" idx="1"/>
          </p:nvPr>
        </p:nvSpPr>
        <p:spPr>
          <a:xfrm>
            <a:off x="3840150" y="1451875"/>
            <a:ext cx="14640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0" name="Google Shape;130;p19"/>
          <p:cNvSpPr txBox="1">
            <a:spLocks noGrp="1"/>
          </p:cNvSpPr>
          <p:nvPr>
            <p:ph type="title" idx="2" hasCustomPrompt="1"/>
          </p:nvPr>
        </p:nvSpPr>
        <p:spPr>
          <a:xfrm>
            <a:off x="3840150" y="3213250"/>
            <a:ext cx="14640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1" name="Google Shape;131;p19"/>
          <p:cNvSpPr txBox="1">
            <a:spLocks noGrp="1"/>
          </p:cNvSpPr>
          <p:nvPr>
            <p:ph type="subTitle" idx="3"/>
          </p:nvPr>
        </p:nvSpPr>
        <p:spPr>
          <a:xfrm>
            <a:off x="3839925" y="3572600"/>
            <a:ext cx="1464000" cy="94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32" name="Google Shape;132;p19"/>
          <p:cNvSpPr txBox="1">
            <a:spLocks noGrp="1"/>
          </p:cNvSpPr>
          <p:nvPr>
            <p:ph type="subTitle" idx="4"/>
          </p:nvPr>
        </p:nvSpPr>
        <p:spPr>
          <a:xfrm>
            <a:off x="6960000" y="1451875"/>
            <a:ext cx="14640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3" name="Google Shape;133;p19"/>
          <p:cNvSpPr txBox="1">
            <a:spLocks noGrp="1"/>
          </p:cNvSpPr>
          <p:nvPr>
            <p:ph type="title" idx="5" hasCustomPrompt="1"/>
          </p:nvPr>
        </p:nvSpPr>
        <p:spPr>
          <a:xfrm>
            <a:off x="6960000" y="3213250"/>
            <a:ext cx="14640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4" name="Google Shape;134;p19"/>
          <p:cNvSpPr txBox="1">
            <a:spLocks noGrp="1"/>
          </p:cNvSpPr>
          <p:nvPr>
            <p:ph type="subTitle" idx="6"/>
          </p:nvPr>
        </p:nvSpPr>
        <p:spPr>
          <a:xfrm>
            <a:off x="6960000" y="3572600"/>
            <a:ext cx="1464000" cy="94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35" name="Google Shape;135;p19"/>
          <p:cNvSpPr txBox="1">
            <a:spLocks noGrp="1"/>
          </p:cNvSpPr>
          <p:nvPr>
            <p:ph type="subTitle" idx="7"/>
          </p:nvPr>
        </p:nvSpPr>
        <p:spPr>
          <a:xfrm>
            <a:off x="5400075" y="1451875"/>
            <a:ext cx="14640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6" name="Google Shape;136;p19"/>
          <p:cNvSpPr txBox="1">
            <a:spLocks noGrp="1"/>
          </p:cNvSpPr>
          <p:nvPr>
            <p:ph type="title" idx="8" hasCustomPrompt="1"/>
          </p:nvPr>
        </p:nvSpPr>
        <p:spPr>
          <a:xfrm>
            <a:off x="5400075" y="3213250"/>
            <a:ext cx="14640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7" name="Google Shape;137;p19"/>
          <p:cNvSpPr txBox="1">
            <a:spLocks noGrp="1"/>
          </p:cNvSpPr>
          <p:nvPr>
            <p:ph type="subTitle" idx="9"/>
          </p:nvPr>
        </p:nvSpPr>
        <p:spPr>
          <a:xfrm>
            <a:off x="5399963" y="3572600"/>
            <a:ext cx="1464000" cy="94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38" name="Google Shape;138;p19"/>
          <p:cNvSpPr txBox="1">
            <a:spLocks noGrp="1"/>
          </p:cNvSpPr>
          <p:nvPr>
            <p:ph type="subTitle" idx="13"/>
          </p:nvPr>
        </p:nvSpPr>
        <p:spPr>
          <a:xfrm>
            <a:off x="2279925" y="1451875"/>
            <a:ext cx="14643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9" name="Google Shape;139;p19"/>
          <p:cNvSpPr txBox="1">
            <a:spLocks noGrp="1"/>
          </p:cNvSpPr>
          <p:nvPr>
            <p:ph type="title" idx="14" hasCustomPrompt="1"/>
          </p:nvPr>
        </p:nvSpPr>
        <p:spPr>
          <a:xfrm>
            <a:off x="2279925" y="3213250"/>
            <a:ext cx="14643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0" name="Google Shape;140;p19"/>
          <p:cNvSpPr txBox="1">
            <a:spLocks noGrp="1"/>
          </p:cNvSpPr>
          <p:nvPr>
            <p:ph type="subTitle" idx="15"/>
          </p:nvPr>
        </p:nvSpPr>
        <p:spPr>
          <a:xfrm>
            <a:off x="2279888" y="3572600"/>
            <a:ext cx="1464000" cy="94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41" name="Google Shape;141;p19"/>
          <p:cNvSpPr txBox="1">
            <a:spLocks noGrp="1"/>
          </p:cNvSpPr>
          <p:nvPr>
            <p:ph type="subTitle" idx="16"/>
          </p:nvPr>
        </p:nvSpPr>
        <p:spPr>
          <a:xfrm>
            <a:off x="719700" y="1451875"/>
            <a:ext cx="14643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2" name="Google Shape;142;p19"/>
          <p:cNvSpPr txBox="1">
            <a:spLocks noGrp="1"/>
          </p:cNvSpPr>
          <p:nvPr>
            <p:ph type="title" idx="17" hasCustomPrompt="1"/>
          </p:nvPr>
        </p:nvSpPr>
        <p:spPr>
          <a:xfrm>
            <a:off x="719700" y="3213250"/>
            <a:ext cx="14643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3" name="Google Shape;143;p19"/>
          <p:cNvSpPr txBox="1">
            <a:spLocks noGrp="1"/>
          </p:cNvSpPr>
          <p:nvPr>
            <p:ph type="subTitle" idx="18"/>
          </p:nvPr>
        </p:nvSpPr>
        <p:spPr>
          <a:xfrm>
            <a:off x="719850" y="3572600"/>
            <a:ext cx="1464000" cy="94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text">
  <p:cSld name="CUSTOM_3">
    <p:spTree>
      <p:nvGrpSpPr>
        <p:cNvPr id="1" name="Shape 144"/>
        <p:cNvGrpSpPr/>
        <p:nvPr/>
      </p:nvGrpSpPr>
      <p:grpSpPr>
        <a:xfrm>
          <a:off x="0" y="0"/>
          <a:ext cx="0" cy="0"/>
          <a:chOff x="0" y="0"/>
          <a:chExt cx="0" cy="0"/>
        </a:xfrm>
      </p:grpSpPr>
      <p:sp>
        <p:nvSpPr>
          <p:cNvPr id="145" name="Google Shape;145;p20"/>
          <p:cNvSpPr txBox="1">
            <a:spLocks noGrp="1"/>
          </p:cNvSpPr>
          <p:nvPr>
            <p:ph type="title"/>
          </p:nvPr>
        </p:nvSpPr>
        <p:spPr>
          <a:xfrm>
            <a:off x="5443200" y="1767600"/>
            <a:ext cx="2980800" cy="812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6" name="Google Shape;146;p20"/>
          <p:cNvSpPr txBox="1">
            <a:spLocks noGrp="1"/>
          </p:cNvSpPr>
          <p:nvPr>
            <p:ph type="subTitle" idx="1"/>
          </p:nvPr>
        </p:nvSpPr>
        <p:spPr>
          <a:xfrm>
            <a:off x="5443050" y="2571750"/>
            <a:ext cx="2980800" cy="20292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lnSpc>
                <a:spcPct val="100000"/>
              </a:lnSpc>
              <a:spcBef>
                <a:spcPts val="160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7" name="Google Shape;147;p20"/>
          <p:cNvSpPr/>
          <p:nvPr/>
        </p:nvSpPr>
        <p:spPr>
          <a:xfrm>
            <a:off x="0" y="613131"/>
            <a:ext cx="4867800" cy="4539000"/>
          </a:xfrm>
          <a:custGeom>
            <a:avLst/>
            <a:gdLst/>
            <a:ahLst/>
            <a:cxnLst/>
            <a:rect l="l" t="t" r="r" b="b"/>
            <a:pathLst>
              <a:path w="194712" h="181560" extrusionOk="0">
                <a:moveTo>
                  <a:pt x="106727" y="133"/>
                </a:moveTo>
                <a:cubicBezTo>
                  <a:pt x="126954" y="1419"/>
                  <a:pt x="145341" y="13241"/>
                  <a:pt x="158826" y="28390"/>
                </a:cubicBezTo>
                <a:cubicBezTo>
                  <a:pt x="164814" y="35110"/>
                  <a:pt x="170004" y="42518"/>
                  <a:pt x="174706" y="50214"/>
                </a:cubicBezTo>
                <a:cubicBezTo>
                  <a:pt x="184665" y="66538"/>
                  <a:pt x="191584" y="81287"/>
                  <a:pt x="193314" y="100450"/>
                </a:cubicBezTo>
                <a:cubicBezTo>
                  <a:pt x="194712" y="116109"/>
                  <a:pt x="192871" y="131922"/>
                  <a:pt x="188235" y="146916"/>
                </a:cubicBezTo>
                <a:cubicBezTo>
                  <a:pt x="184842" y="157894"/>
                  <a:pt x="180051" y="168407"/>
                  <a:pt x="173974" y="178188"/>
                </a:cubicBezTo>
                <a:cubicBezTo>
                  <a:pt x="173708" y="178610"/>
                  <a:pt x="172111" y="181427"/>
                  <a:pt x="172111" y="181427"/>
                </a:cubicBezTo>
                <a:lnTo>
                  <a:pt x="0" y="181560"/>
                </a:lnTo>
                <a:lnTo>
                  <a:pt x="155" y="27635"/>
                </a:lnTo>
                <a:cubicBezTo>
                  <a:pt x="155" y="27635"/>
                  <a:pt x="14394" y="23266"/>
                  <a:pt x="21580" y="21115"/>
                </a:cubicBezTo>
                <a:cubicBezTo>
                  <a:pt x="35820" y="16878"/>
                  <a:pt x="50103" y="12465"/>
                  <a:pt x="64298" y="7962"/>
                </a:cubicBezTo>
                <a:cubicBezTo>
                  <a:pt x="76851" y="4014"/>
                  <a:pt x="89715" y="0"/>
                  <a:pt x="102801" y="0"/>
                </a:cubicBezTo>
                <a:cubicBezTo>
                  <a:pt x="104109" y="0"/>
                  <a:pt x="105418" y="44"/>
                  <a:pt x="106727" y="133"/>
                </a:cubicBezTo>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2030400" y="2532925"/>
            <a:ext cx="5076000" cy="615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2030550" y="1534348"/>
            <a:ext cx="5076000" cy="9588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71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8" name="Google Shape;18;p3"/>
          <p:cNvSpPr txBox="1">
            <a:spLocks noGrp="1"/>
          </p:cNvSpPr>
          <p:nvPr>
            <p:ph type="subTitle" idx="1"/>
          </p:nvPr>
        </p:nvSpPr>
        <p:spPr>
          <a:xfrm>
            <a:off x="2030250" y="3317569"/>
            <a:ext cx="5076000" cy="29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9" name="Google Shape;19;p3"/>
          <p:cNvSpPr/>
          <p:nvPr/>
        </p:nvSpPr>
        <p:spPr>
          <a:xfrm rot="10800000">
            <a:off x="-115" y="-76"/>
            <a:ext cx="4572115" cy="2501947"/>
          </a:xfrm>
          <a:custGeom>
            <a:avLst/>
            <a:gdLst/>
            <a:ahLst/>
            <a:cxnLst/>
            <a:rect l="l" t="t" r="r" b="b"/>
            <a:pathLst>
              <a:path w="111481" h="52416" extrusionOk="0">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5189688" y="3289527"/>
            <a:ext cx="3954231" cy="1859196"/>
          </a:xfrm>
          <a:custGeom>
            <a:avLst/>
            <a:gdLst/>
            <a:ahLst/>
            <a:cxnLst/>
            <a:rect l="l" t="t" r="r" b="b"/>
            <a:pathLst>
              <a:path w="111481" h="52416" extrusionOk="0">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ree columns 2">
  <p:cSld name="CUSTOM_6">
    <p:spTree>
      <p:nvGrpSpPr>
        <p:cNvPr id="1" name="Shape 148"/>
        <p:cNvGrpSpPr/>
        <p:nvPr/>
      </p:nvGrpSpPr>
      <p:grpSpPr>
        <a:xfrm>
          <a:off x="0" y="0"/>
          <a:ext cx="0" cy="0"/>
          <a:chOff x="0" y="0"/>
          <a:chExt cx="0" cy="0"/>
        </a:xfrm>
      </p:grpSpPr>
      <p:sp>
        <p:nvSpPr>
          <p:cNvPr id="149" name="Google Shape;149;p21"/>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50" name="Google Shape;150;p21"/>
          <p:cNvSpPr txBox="1">
            <a:spLocks noGrp="1"/>
          </p:cNvSpPr>
          <p:nvPr>
            <p:ph type="subTitle" idx="1"/>
          </p:nvPr>
        </p:nvSpPr>
        <p:spPr>
          <a:xfrm>
            <a:off x="3480325" y="1579350"/>
            <a:ext cx="2849700" cy="641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51" name="Google Shape;151;p21"/>
          <p:cNvSpPr txBox="1">
            <a:spLocks noGrp="1"/>
          </p:cNvSpPr>
          <p:nvPr>
            <p:ph type="subTitle" idx="2"/>
          </p:nvPr>
        </p:nvSpPr>
        <p:spPr>
          <a:xfrm>
            <a:off x="6469550" y="1576225"/>
            <a:ext cx="1954500" cy="6417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52" name="Google Shape;152;p21"/>
          <p:cNvSpPr/>
          <p:nvPr/>
        </p:nvSpPr>
        <p:spPr>
          <a:xfrm>
            <a:off x="950" y="2188625"/>
            <a:ext cx="2984702" cy="2952286"/>
          </a:xfrm>
          <a:custGeom>
            <a:avLst/>
            <a:gdLst/>
            <a:ahLst/>
            <a:cxnLst/>
            <a:rect l="l" t="t" r="r" b="b"/>
            <a:pathLst>
              <a:path w="95457" h="92115" extrusionOk="0">
                <a:moveTo>
                  <a:pt x="0" y="17"/>
                </a:moveTo>
                <a:cubicBezTo>
                  <a:pt x="7235" y="317"/>
                  <a:pt x="19533" y="5414"/>
                  <a:pt x="26183" y="34169"/>
                </a:cubicBezTo>
                <a:cubicBezTo>
                  <a:pt x="33869" y="67319"/>
                  <a:pt x="55974" y="71780"/>
                  <a:pt x="65281" y="72147"/>
                </a:cubicBezTo>
                <a:cubicBezTo>
                  <a:pt x="70728" y="72365"/>
                  <a:pt x="76091" y="73551"/>
                  <a:pt x="80953" y="75840"/>
                </a:cubicBezTo>
                <a:cubicBezTo>
                  <a:pt x="87369" y="78864"/>
                  <a:pt x="94303" y="83960"/>
                  <a:pt x="95456" y="92114"/>
                </a:cubicBezTo>
                <a:lnTo>
                  <a:pt x="0" y="92114"/>
                </a:lnTo>
                <a:cubicBezTo>
                  <a:pt x="0" y="92114"/>
                  <a:pt x="0" y="0"/>
                  <a:pt x="0" y="17"/>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1"/>
          <p:cNvSpPr txBox="1">
            <a:spLocks noGrp="1"/>
          </p:cNvSpPr>
          <p:nvPr>
            <p:ph type="subTitle" idx="3"/>
          </p:nvPr>
        </p:nvSpPr>
        <p:spPr>
          <a:xfrm>
            <a:off x="3480325" y="2629959"/>
            <a:ext cx="2849700" cy="641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54" name="Google Shape;154;p21"/>
          <p:cNvSpPr txBox="1">
            <a:spLocks noGrp="1"/>
          </p:cNvSpPr>
          <p:nvPr>
            <p:ph type="subTitle" idx="4"/>
          </p:nvPr>
        </p:nvSpPr>
        <p:spPr>
          <a:xfrm>
            <a:off x="6469550" y="2631538"/>
            <a:ext cx="1954500" cy="6417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55" name="Google Shape;155;p21"/>
          <p:cNvSpPr txBox="1">
            <a:spLocks noGrp="1"/>
          </p:cNvSpPr>
          <p:nvPr>
            <p:ph type="subTitle" idx="5"/>
          </p:nvPr>
        </p:nvSpPr>
        <p:spPr>
          <a:xfrm>
            <a:off x="3480325" y="3688450"/>
            <a:ext cx="2849700" cy="641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56" name="Google Shape;156;p21"/>
          <p:cNvSpPr txBox="1">
            <a:spLocks noGrp="1"/>
          </p:cNvSpPr>
          <p:nvPr>
            <p:ph type="subTitle" idx="6"/>
          </p:nvPr>
        </p:nvSpPr>
        <p:spPr>
          <a:xfrm>
            <a:off x="6469550" y="3688475"/>
            <a:ext cx="1954500" cy="6417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ree columns 3">
  <p:cSld name="CUSTOM_7">
    <p:spTree>
      <p:nvGrpSpPr>
        <p:cNvPr id="1" name="Shape 157"/>
        <p:cNvGrpSpPr/>
        <p:nvPr/>
      </p:nvGrpSpPr>
      <p:grpSpPr>
        <a:xfrm>
          <a:off x="0" y="0"/>
          <a:ext cx="0" cy="0"/>
          <a:chOff x="0" y="0"/>
          <a:chExt cx="0" cy="0"/>
        </a:xfrm>
      </p:grpSpPr>
      <p:sp>
        <p:nvSpPr>
          <p:cNvPr id="158" name="Google Shape;158;p22"/>
          <p:cNvSpPr/>
          <p:nvPr/>
        </p:nvSpPr>
        <p:spPr>
          <a:xfrm>
            <a:off x="-848" y="1674182"/>
            <a:ext cx="5408662" cy="615873"/>
          </a:xfrm>
          <a:custGeom>
            <a:avLst/>
            <a:gdLst/>
            <a:ahLst/>
            <a:cxnLst/>
            <a:rect l="l" t="t" r="r" b="b"/>
            <a:pathLst>
              <a:path w="168757" h="19216" extrusionOk="0">
                <a:moveTo>
                  <a:pt x="0" y="1"/>
                </a:moveTo>
                <a:lnTo>
                  <a:pt x="168757" y="1"/>
                </a:lnTo>
                <a:lnTo>
                  <a:pt x="168757" y="19216"/>
                </a:lnTo>
                <a:lnTo>
                  <a:pt x="0" y="19216"/>
                </a:ln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2"/>
          <p:cNvSpPr/>
          <p:nvPr/>
        </p:nvSpPr>
        <p:spPr>
          <a:xfrm>
            <a:off x="-848" y="2550995"/>
            <a:ext cx="5408662" cy="615873"/>
          </a:xfrm>
          <a:custGeom>
            <a:avLst/>
            <a:gdLst/>
            <a:ahLst/>
            <a:cxnLst/>
            <a:rect l="l" t="t" r="r" b="b"/>
            <a:pathLst>
              <a:path w="168757" h="19216" extrusionOk="0">
                <a:moveTo>
                  <a:pt x="0" y="1"/>
                </a:moveTo>
                <a:lnTo>
                  <a:pt x="168757" y="1"/>
                </a:lnTo>
                <a:lnTo>
                  <a:pt x="168757" y="19216"/>
                </a:lnTo>
                <a:lnTo>
                  <a:pt x="0" y="19216"/>
                </a:ln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2"/>
          <p:cNvSpPr/>
          <p:nvPr/>
        </p:nvSpPr>
        <p:spPr>
          <a:xfrm>
            <a:off x="-848" y="3427645"/>
            <a:ext cx="5408662" cy="615873"/>
          </a:xfrm>
          <a:custGeom>
            <a:avLst/>
            <a:gdLst/>
            <a:ahLst/>
            <a:cxnLst/>
            <a:rect l="l" t="t" r="r" b="b"/>
            <a:pathLst>
              <a:path w="168757" h="19216" extrusionOk="0">
                <a:moveTo>
                  <a:pt x="0" y="1"/>
                </a:moveTo>
                <a:lnTo>
                  <a:pt x="168757" y="1"/>
                </a:lnTo>
                <a:lnTo>
                  <a:pt x="168757" y="19216"/>
                </a:lnTo>
                <a:lnTo>
                  <a:pt x="0" y="19216"/>
                </a:ln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2"/>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62" name="Google Shape;162;p22"/>
          <p:cNvSpPr txBox="1">
            <a:spLocks noGrp="1"/>
          </p:cNvSpPr>
          <p:nvPr>
            <p:ph type="title" idx="2" hasCustomPrompt="1"/>
          </p:nvPr>
        </p:nvSpPr>
        <p:spPr>
          <a:xfrm>
            <a:off x="3831300" y="1674300"/>
            <a:ext cx="1494300" cy="6159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63" name="Google Shape;163;p22"/>
          <p:cNvSpPr txBox="1">
            <a:spLocks noGrp="1"/>
          </p:cNvSpPr>
          <p:nvPr>
            <p:ph type="subTitle" idx="1"/>
          </p:nvPr>
        </p:nvSpPr>
        <p:spPr>
          <a:xfrm>
            <a:off x="5443200" y="1674150"/>
            <a:ext cx="2980800" cy="61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64" name="Google Shape;164;p22"/>
          <p:cNvSpPr txBox="1">
            <a:spLocks noGrp="1"/>
          </p:cNvSpPr>
          <p:nvPr>
            <p:ph type="title" idx="3" hasCustomPrompt="1"/>
          </p:nvPr>
        </p:nvSpPr>
        <p:spPr>
          <a:xfrm>
            <a:off x="3831300" y="2550975"/>
            <a:ext cx="1494300" cy="6159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65" name="Google Shape;165;p22"/>
          <p:cNvSpPr txBox="1">
            <a:spLocks noGrp="1"/>
          </p:cNvSpPr>
          <p:nvPr>
            <p:ph type="subTitle" idx="4"/>
          </p:nvPr>
        </p:nvSpPr>
        <p:spPr>
          <a:xfrm>
            <a:off x="5443200" y="2550825"/>
            <a:ext cx="2980800" cy="61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66" name="Google Shape;166;p22"/>
          <p:cNvSpPr txBox="1">
            <a:spLocks noGrp="1"/>
          </p:cNvSpPr>
          <p:nvPr>
            <p:ph type="title" idx="5" hasCustomPrompt="1"/>
          </p:nvPr>
        </p:nvSpPr>
        <p:spPr>
          <a:xfrm>
            <a:off x="3831300" y="3427825"/>
            <a:ext cx="1494300" cy="6159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67" name="Google Shape;167;p22"/>
          <p:cNvSpPr txBox="1">
            <a:spLocks noGrp="1"/>
          </p:cNvSpPr>
          <p:nvPr>
            <p:ph type="subTitle" idx="6"/>
          </p:nvPr>
        </p:nvSpPr>
        <p:spPr>
          <a:xfrm>
            <a:off x="5443200" y="3427675"/>
            <a:ext cx="2980800" cy="61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ix columns">
  <p:cSld name="CUSTOM_7_1">
    <p:spTree>
      <p:nvGrpSpPr>
        <p:cNvPr id="1" name="Shape 168"/>
        <p:cNvGrpSpPr/>
        <p:nvPr/>
      </p:nvGrpSpPr>
      <p:grpSpPr>
        <a:xfrm>
          <a:off x="0" y="0"/>
          <a:ext cx="0" cy="0"/>
          <a:chOff x="0" y="0"/>
          <a:chExt cx="0" cy="0"/>
        </a:xfrm>
      </p:grpSpPr>
      <p:sp>
        <p:nvSpPr>
          <p:cNvPr id="169" name="Google Shape;169;p23"/>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70" name="Google Shape;170;p23"/>
          <p:cNvSpPr txBox="1">
            <a:spLocks noGrp="1"/>
          </p:cNvSpPr>
          <p:nvPr>
            <p:ph type="subTitle" idx="1"/>
          </p:nvPr>
        </p:nvSpPr>
        <p:spPr>
          <a:xfrm>
            <a:off x="720078" y="1168800"/>
            <a:ext cx="2032500" cy="2085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71" name="Google Shape;171;p23"/>
          <p:cNvSpPr txBox="1">
            <a:spLocks noGrp="1"/>
          </p:cNvSpPr>
          <p:nvPr>
            <p:ph type="subTitle" idx="2"/>
          </p:nvPr>
        </p:nvSpPr>
        <p:spPr>
          <a:xfrm>
            <a:off x="720000" y="1400263"/>
            <a:ext cx="2032500" cy="536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2" name="Google Shape;172;p23"/>
          <p:cNvSpPr txBox="1">
            <a:spLocks noGrp="1"/>
          </p:cNvSpPr>
          <p:nvPr>
            <p:ph type="subTitle" idx="3"/>
          </p:nvPr>
        </p:nvSpPr>
        <p:spPr>
          <a:xfrm>
            <a:off x="720078" y="2295149"/>
            <a:ext cx="2032500" cy="2085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73" name="Google Shape;173;p23"/>
          <p:cNvSpPr txBox="1">
            <a:spLocks noGrp="1"/>
          </p:cNvSpPr>
          <p:nvPr>
            <p:ph type="subTitle" idx="4"/>
          </p:nvPr>
        </p:nvSpPr>
        <p:spPr>
          <a:xfrm>
            <a:off x="720000" y="2526762"/>
            <a:ext cx="2032500" cy="536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4" name="Google Shape;174;p23"/>
          <p:cNvSpPr txBox="1">
            <a:spLocks noGrp="1"/>
          </p:cNvSpPr>
          <p:nvPr>
            <p:ph type="subTitle" idx="5"/>
          </p:nvPr>
        </p:nvSpPr>
        <p:spPr>
          <a:xfrm>
            <a:off x="720078" y="3421497"/>
            <a:ext cx="2032500" cy="2085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75" name="Google Shape;175;p23"/>
          <p:cNvSpPr txBox="1">
            <a:spLocks noGrp="1"/>
          </p:cNvSpPr>
          <p:nvPr>
            <p:ph type="subTitle" idx="6"/>
          </p:nvPr>
        </p:nvSpPr>
        <p:spPr>
          <a:xfrm>
            <a:off x="720000" y="3653123"/>
            <a:ext cx="2032500" cy="536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6" name="Google Shape;176;p23"/>
          <p:cNvSpPr/>
          <p:nvPr/>
        </p:nvSpPr>
        <p:spPr>
          <a:xfrm>
            <a:off x="2041645" y="3635812"/>
            <a:ext cx="5642691" cy="1504812"/>
          </a:xfrm>
          <a:custGeom>
            <a:avLst/>
            <a:gdLst/>
            <a:ahLst/>
            <a:cxnLst/>
            <a:rect l="l" t="t" r="r" b="b"/>
            <a:pathLst>
              <a:path w="176059" h="46952" extrusionOk="0">
                <a:moveTo>
                  <a:pt x="1" y="46951"/>
                </a:moveTo>
                <a:cubicBezTo>
                  <a:pt x="1" y="46951"/>
                  <a:pt x="4211" y="34119"/>
                  <a:pt x="27603" y="31395"/>
                </a:cubicBezTo>
                <a:cubicBezTo>
                  <a:pt x="41471" y="29791"/>
                  <a:pt x="48506" y="23609"/>
                  <a:pt x="51948" y="18864"/>
                </a:cubicBezTo>
                <a:cubicBezTo>
                  <a:pt x="55924" y="13367"/>
                  <a:pt x="61338" y="9090"/>
                  <a:pt x="67604" y="6500"/>
                </a:cubicBezTo>
                <a:cubicBezTo>
                  <a:pt x="72399" y="4511"/>
                  <a:pt x="78163" y="2607"/>
                  <a:pt x="84195" y="1754"/>
                </a:cubicBezTo>
                <a:cubicBezTo>
                  <a:pt x="96760" y="0"/>
                  <a:pt x="108807" y="7352"/>
                  <a:pt x="112984" y="19332"/>
                </a:cubicBezTo>
                <a:cubicBezTo>
                  <a:pt x="114287" y="23108"/>
                  <a:pt x="118849" y="27051"/>
                  <a:pt x="123460" y="27853"/>
                </a:cubicBezTo>
                <a:cubicBezTo>
                  <a:pt x="134321" y="29725"/>
                  <a:pt x="153536" y="33902"/>
                  <a:pt x="153536" y="33902"/>
                </a:cubicBezTo>
                <a:cubicBezTo>
                  <a:pt x="153536" y="33902"/>
                  <a:pt x="173920" y="37661"/>
                  <a:pt x="176059" y="46951"/>
                </a:cubicBezTo>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3"/>
          <p:cNvSpPr txBox="1">
            <a:spLocks noGrp="1"/>
          </p:cNvSpPr>
          <p:nvPr>
            <p:ph type="subTitle" idx="7"/>
          </p:nvPr>
        </p:nvSpPr>
        <p:spPr>
          <a:xfrm>
            <a:off x="6391500" y="1168800"/>
            <a:ext cx="20325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78" name="Google Shape;178;p23"/>
          <p:cNvSpPr txBox="1">
            <a:spLocks noGrp="1"/>
          </p:cNvSpPr>
          <p:nvPr>
            <p:ph type="subTitle" idx="8"/>
          </p:nvPr>
        </p:nvSpPr>
        <p:spPr>
          <a:xfrm>
            <a:off x="6391500" y="1404826"/>
            <a:ext cx="2032500" cy="53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9" name="Google Shape;179;p23"/>
          <p:cNvSpPr txBox="1">
            <a:spLocks noGrp="1"/>
          </p:cNvSpPr>
          <p:nvPr>
            <p:ph type="subTitle" idx="9"/>
          </p:nvPr>
        </p:nvSpPr>
        <p:spPr>
          <a:xfrm>
            <a:off x="6391500" y="2295149"/>
            <a:ext cx="20325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80" name="Google Shape;180;p23"/>
          <p:cNvSpPr txBox="1">
            <a:spLocks noGrp="1"/>
          </p:cNvSpPr>
          <p:nvPr>
            <p:ph type="subTitle" idx="13"/>
          </p:nvPr>
        </p:nvSpPr>
        <p:spPr>
          <a:xfrm>
            <a:off x="6391500" y="2528974"/>
            <a:ext cx="2032500" cy="53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81" name="Google Shape;181;p23"/>
          <p:cNvSpPr txBox="1">
            <a:spLocks noGrp="1"/>
          </p:cNvSpPr>
          <p:nvPr>
            <p:ph type="subTitle" idx="14"/>
          </p:nvPr>
        </p:nvSpPr>
        <p:spPr>
          <a:xfrm>
            <a:off x="6391500" y="3421497"/>
            <a:ext cx="20325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82" name="Google Shape;182;p23"/>
          <p:cNvSpPr txBox="1">
            <a:spLocks noGrp="1"/>
          </p:cNvSpPr>
          <p:nvPr>
            <p:ph type="subTitle" idx="15"/>
          </p:nvPr>
        </p:nvSpPr>
        <p:spPr>
          <a:xfrm>
            <a:off x="6391500" y="3653123"/>
            <a:ext cx="2032500" cy="53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Four columns">
  <p:cSld name="CUSTOM_8">
    <p:spTree>
      <p:nvGrpSpPr>
        <p:cNvPr id="1" name="Shape 183"/>
        <p:cNvGrpSpPr/>
        <p:nvPr/>
      </p:nvGrpSpPr>
      <p:grpSpPr>
        <a:xfrm>
          <a:off x="0" y="0"/>
          <a:ext cx="0" cy="0"/>
          <a:chOff x="0" y="0"/>
          <a:chExt cx="0" cy="0"/>
        </a:xfrm>
      </p:grpSpPr>
      <p:sp>
        <p:nvSpPr>
          <p:cNvPr id="184" name="Google Shape;184;p24"/>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85" name="Google Shape;185;p24"/>
          <p:cNvSpPr/>
          <p:nvPr/>
        </p:nvSpPr>
        <p:spPr>
          <a:xfrm>
            <a:off x="6831885" y="3664338"/>
            <a:ext cx="2311831" cy="1478595"/>
          </a:xfrm>
          <a:custGeom>
            <a:avLst/>
            <a:gdLst/>
            <a:ahLst/>
            <a:cxnLst/>
            <a:rect l="l" t="t" r="r" b="b"/>
            <a:pathLst>
              <a:path w="72132" h="46134" extrusionOk="0">
                <a:moveTo>
                  <a:pt x="72131" y="18"/>
                </a:moveTo>
                <a:cubicBezTo>
                  <a:pt x="67069" y="168"/>
                  <a:pt x="58464" y="2758"/>
                  <a:pt x="53785" y="17411"/>
                </a:cubicBezTo>
                <a:cubicBezTo>
                  <a:pt x="48171" y="35055"/>
                  <a:pt x="31747" y="37361"/>
                  <a:pt x="24646" y="36325"/>
                </a:cubicBezTo>
                <a:cubicBezTo>
                  <a:pt x="20819" y="35757"/>
                  <a:pt x="15656" y="36325"/>
                  <a:pt x="12532" y="37161"/>
                </a:cubicBezTo>
                <a:cubicBezTo>
                  <a:pt x="6834" y="38681"/>
                  <a:pt x="1" y="46133"/>
                  <a:pt x="1" y="46133"/>
                </a:cubicBezTo>
                <a:lnTo>
                  <a:pt x="72081" y="46133"/>
                </a:lnTo>
                <a:cubicBezTo>
                  <a:pt x="72081" y="46133"/>
                  <a:pt x="72131" y="1"/>
                  <a:pt x="72131" y="18"/>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4"/>
          <p:cNvSpPr/>
          <p:nvPr/>
        </p:nvSpPr>
        <p:spPr>
          <a:xfrm>
            <a:off x="395" y="2786104"/>
            <a:ext cx="1525676" cy="2356829"/>
          </a:xfrm>
          <a:custGeom>
            <a:avLst/>
            <a:gdLst/>
            <a:ahLst/>
            <a:cxnLst/>
            <a:rect l="l" t="t" r="r" b="b"/>
            <a:pathLst>
              <a:path w="47603" h="73536" extrusionOk="0">
                <a:moveTo>
                  <a:pt x="47586" y="73535"/>
                </a:moveTo>
                <a:cubicBezTo>
                  <a:pt x="47436" y="68172"/>
                  <a:pt x="44796" y="59065"/>
                  <a:pt x="29942" y="54136"/>
                </a:cubicBezTo>
                <a:cubicBezTo>
                  <a:pt x="12081" y="48205"/>
                  <a:pt x="14203" y="19466"/>
                  <a:pt x="13551" y="16074"/>
                </a:cubicBezTo>
                <a:cubicBezTo>
                  <a:pt x="12365" y="9959"/>
                  <a:pt x="9992" y="2290"/>
                  <a:pt x="184" y="1"/>
                </a:cubicBezTo>
                <a:cubicBezTo>
                  <a:pt x="151" y="101"/>
                  <a:pt x="0" y="73535"/>
                  <a:pt x="0" y="73535"/>
                </a:cubicBezTo>
                <a:cubicBezTo>
                  <a:pt x="0" y="73535"/>
                  <a:pt x="47603" y="73535"/>
                  <a:pt x="47586" y="73535"/>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4"/>
          <p:cNvSpPr txBox="1">
            <a:spLocks noGrp="1"/>
          </p:cNvSpPr>
          <p:nvPr>
            <p:ph type="subTitle" idx="1"/>
          </p:nvPr>
        </p:nvSpPr>
        <p:spPr>
          <a:xfrm>
            <a:off x="2085150" y="1452000"/>
            <a:ext cx="1358400" cy="5016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19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188" name="Google Shape;188;p24"/>
          <p:cNvSpPr txBox="1">
            <a:spLocks noGrp="1"/>
          </p:cNvSpPr>
          <p:nvPr>
            <p:ph type="subTitle" idx="2"/>
          </p:nvPr>
        </p:nvSpPr>
        <p:spPr>
          <a:xfrm>
            <a:off x="5527650" y="1451850"/>
            <a:ext cx="1813500" cy="50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89" name="Google Shape;189;p24"/>
          <p:cNvSpPr txBox="1">
            <a:spLocks noGrp="1"/>
          </p:cNvSpPr>
          <p:nvPr>
            <p:ph type="subTitle" idx="3"/>
          </p:nvPr>
        </p:nvSpPr>
        <p:spPr>
          <a:xfrm>
            <a:off x="2085150" y="2989014"/>
            <a:ext cx="1358400" cy="5016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19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190" name="Google Shape;190;p24"/>
          <p:cNvSpPr txBox="1">
            <a:spLocks noGrp="1"/>
          </p:cNvSpPr>
          <p:nvPr>
            <p:ph type="subTitle" idx="4"/>
          </p:nvPr>
        </p:nvSpPr>
        <p:spPr>
          <a:xfrm>
            <a:off x="5527650" y="2988864"/>
            <a:ext cx="1813500" cy="50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91" name="Google Shape;191;p24"/>
          <p:cNvSpPr txBox="1">
            <a:spLocks noGrp="1"/>
          </p:cNvSpPr>
          <p:nvPr>
            <p:ph type="subTitle" idx="5"/>
          </p:nvPr>
        </p:nvSpPr>
        <p:spPr>
          <a:xfrm>
            <a:off x="5982500" y="2220420"/>
            <a:ext cx="1358400" cy="5016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19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192" name="Google Shape;192;p24"/>
          <p:cNvSpPr txBox="1">
            <a:spLocks noGrp="1"/>
          </p:cNvSpPr>
          <p:nvPr>
            <p:ph type="subTitle" idx="6"/>
          </p:nvPr>
        </p:nvSpPr>
        <p:spPr>
          <a:xfrm>
            <a:off x="2085150" y="2220270"/>
            <a:ext cx="1813500" cy="501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93" name="Google Shape;193;p24"/>
          <p:cNvSpPr txBox="1">
            <a:spLocks noGrp="1"/>
          </p:cNvSpPr>
          <p:nvPr>
            <p:ph type="subTitle" idx="7"/>
          </p:nvPr>
        </p:nvSpPr>
        <p:spPr>
          <a:xfrm>
            <a:off x="5982500" y="3757909"/>
            <a:ext cx="1358400" cy="5016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19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194" name="Google Shape;194;p24"/>
          <p:cNvSpPr txBox="1">
            <a:spLocks noGrp="1"/>
          </p:cNvSpPr>
          <p:nvPr>
            <p:ph type="subTitle" idx="8"/>
          </p:nvPr>
        </p:nvSpPr>
        <p:spPr>
          <a:xfrm>
            <a:off x="2085150" y="3757759"/>
            <a:ext cx="1813500" cy="501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title">
  <p:cSld name="CUSTOM_15">
    <p:spTree>
      <p:nvGrpSpPr>
        <p:cNvPr id="1" name="Shape 195"/>
        <p:cNvGrpSpPr/>
        <p:nvPr/>
      </p:nvGrpSpPr>
      <p:grpSpPr>
        <a:xfrm>
          <a:off x="0" y="0"/>
          <a:ext cx="0" cy="0"/>
          <a:chOff x="0" y="0"/>
          <a:chExt cx="0" cy="0"/>
        </a:xfrm>
      </p:grpSpPr>
      <p:sp>
        <p:nvSpPr>
          <p:cNvPr id="196" name="Google Shape;196;p25"/>
          <p:cNvSpPr txBox="1">
            <a:spLocks noGrp="1"/>
          </p:cNvSpPr>
          <p:nvPr>
            <p:ph type="ctrTitle"/>
          </p:nvPr>
        </p:nvSpPr>
        <p:spPr>
          <a:xfrm>
            <a:off x="720000" y="540000"/>
            <a:ext cx="4723200" cy="4060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71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Eight columns">
  <p:cSld name="CUSTOM_9">
    <p:spTree>
      <p:nvGrpSpPr>
        <p:cNvPr id="1" name="Shape 197"/>
        <p:cNvGrpSpPr/>
        <p:nvPr/>
      </p:nvGrpSpPr>
      <p:grpSpPr>
        <a:xfrm>
          <a:off x="0" y="0"/>
          <a:ext cx="0" cy="0"/>
          <a:chOff x="0" y="0"/>
          <a:chExt cx="0" cy="0"/>
        </a:xfrm>
      </p:grpSpPr>
      <p:sp>
        <p:nvSpPr>
          <p:cNvPr id="198" name="Google Shape;198;p26"/>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99" name="Google Shape;199;p26"/>
          <p:cNvSpPr txBox="1">
            <a:spLocks noGrp="1"/>
          </p:cNvSpPr>
          <p:nvPr>
            <p:ph type="subTitle" idx="1"/>
          </p:nvPr>
        </p:nvSpPr>
        <p:spPr>
          <a:xfrm>
            <a:off x="720000" y="2287300"/>
            <a:ext cx="1874100" cy="501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200" name="Google Shape;200;p26"/>
          <p:cNvSpPr txBox="1">
            <a:spLocks noGrp="1"/>
          </p:cNvSpPr>
          <p:nvPr>
            <p:ph type="subTitle" idx="2"/>
          </p:nvPr>
        </p:nvSpPr>
        <p:spPr>
          <a:xfrm>
            <a:off x="720000" y="1488300"/>
            <a:ext cx="1874100" cy="501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201" name="Google Shape;201;p26"/>
          <p:cNvSpPr txBox="1">
            <a:spLocks noGrp="1"/>
          </p:cNvSpPr>
          <p:nvPr>
            <p:ph type="subTitle" idx="3"/>
          </p:nvPr>
        </p:nvSpPr>
        <p:spPr>
          <a:xfrm>
            <a:off x="720000" y="3086300"/>
            <a:ext cx="1874100" cy="501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202" name="Google Shape;202;p26"/>
          <p:cNvSpPr txBox="1">
            <a:spLocks noGrp="1"/>
          </p:cNvSpPr>
          <p:nvPr>
            <p:ph type="subTitle" idx="4"/>
          </p:nvPr>
        </p:nvSpPr>
        <p:spPr>
          <a:xfrm>
            <a:off x="720000" y="3885300"/>
            <a:ext cx="1874100" cy="501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203" name="Google Shape;203;p26"/>
          <p:cNvSpPr txBox="1">
            <a:spLocks noGrp="1"/>
          </p:cNvSpPr>
          <p:nvPr>
            <p:ph type="subTitle" idx="5"/>
          </p:nvPr>
        </p:nvSpPr>
        <p:spPr>
          <a:xfrm>
            <a:off x="6549900" y="2287300"/>
            <a:ext cx="1874100" cy="50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4" name="Google Shape;204;p26"/>
          <p:cNvSpPr txBox="1">
            <a:spLocks noGrp="1"/>
          </p:cNvSpPr>
          <p:nvPr>
            <p:ph type="subTitle" idx="6"/>
          </p:nvPr>
        </p:nvSpPr>
        <p:spPr>
          <a:xfrm>
            <a:off x="6549900" y="1488300"/>
            <a:ext cx="1874100" cy="50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5" name="Google Shape;205;p26"/>
          <p:cNvSpPr txBox="1">
            <a:spLocks noGrp="1"/>
          </p:cNvSpPr>
          <p:nvPr>
            <p:ph type="subTitle" idx="7"/>
          </p:nvPr>
        </p:nvSpPr>
        <p:spPr>
          <a:xfrm>
            <a:off x="6549900" y="3086300"/>
            <a:ext cx="1874100" cy="50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6" name="Google Shape;206;p26"/>
          <p:cNvSpPr txBox="1">
            <a:spLocks noGrp="1"/>
          </p:cNvSpPr>
          <p:nvPr>
            <p:ph type="subTitle" idx="8"/>
          </p:nvPr>
        </p:nvSpPr>
        <p:spPr>
          <a:xfrm>
            <a:off x="6549900" y="3885300"/>
            <a:ext cx="1874100" cy="50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ix columns 2">
  <p:cSld name="CUSTOM_10">
    <p:spTree>
      <p:nvGrpSpPr>
        <p:cNvPr id="1" name="Shape 207"/>
        <p:cNvGrpSpPr/>
        <p:nvPr/>
      </p:nvGrpSpPr>
      <p:grpSpPr>
        <a:xfrm>
          <a:off x="0" y="0"/>
          <a:ext cx="0" cy="0"/>
          <a:chOff x="0" y="0"/>
          <a:chExt cx="0" cy="0"/>
        </a:xfrm>
      </p:grpSpPr>
      <p:sp>
        <p:nvSpPr>
          <p:cNvPr id="208" name="Google Shape;208;p27"/>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09" name="Google Shape;209;p27"/>
          <p:cNvSpPr/>
          <p:nvPr/>
        </p:nvSpPr>
        <p:spPr>
          <a:xfrm>
            <a:off x="4164" y="-5"/>
            <a:ext cx="2490702" cy="1204920"/>
          </a:xfrm>
          <a:custGeom>
            <a:avLst/>
            <a:gdLst/>
            <a:ahLst/>
            <a:cxnLst/>
            <a:rect l="l" t="t" r="r" b="b"/>
            <a:pathLst>
              <a:path w="77713" h="37595" extrusionOk="0">
                <a:moveTo>
                  <a:pt x="1" y="37594"/>
                </a:moveTo>
                <a:cubicBezTo>
                  <a:pt x="5046" y="37461"/>
                  <a:pt x="13618" y="35389"/>
                  <a:pt x="18263" y="23643"/>
                </a:cubicBezTo>
                <a:cubicBezTo>
                  <a:pt x="22824" y="12114"/>
                  <a:pt x="34955" y="10644"/>
                  <a:pt x="42557" y="10928"/>
                </a:cubicBezTo>
                <a:cubicBezTo>
                  <a:pt x="48121" y="11162"/>
                  <a:pt x="53668" y="10359"/>
                  <a:pt x="58932" y="8588"/>
                </a:cubicBezTo>
                <a:cubicBezTo>
                  <a:pt x="65849" y="6232"/>
                  <a:pt x="74437" y="2907"/>
                  <a:pt x="77712" y="0"/>
                </a:cubicBezTo>
                <a:lnTo>
                  <a:pt x="1" y="0"/>
                </a:lnTo>
                <a:cubicBezTo>
                  <a:pt x="1" y="0"/>
                  <a:pt x="1" y="37594"/>
                  <a:pt x="1" y="37594"/>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7"/>
          <p:cNvSpPr/>
          <p:nvPr/>
        </p:nvSpPr>
        <p:spPr>
          <a:xfrm>
            <a:off x="6651463" y="-5"/>
            <a:ext cx="2490125" cy="1204920"/>
          </a:xfrm>
          <a:custGeom>
            <a:avLst/>
            <a:gdLst/>
            <a:ahLst/>
            <a:cxnLst/>
            <a:rect l="l" t="t" r="r" b="b"/>
            <a:pathLst>
              <a:path w="77695" h="37595" extrusionOk="0">
                <a:moveTo>
                  <a:pt x="77695" y="37594"/>
                </a:moveTo>
                <a:cubicBezTo>
                  <a:pt x="72649" y="37461"/>
                  <a:pt x="64077" y="35389"/>
                  <a:pt x="59432" y="23643"/>
                </a:cubicBezTo>
                <a:cubicBezTo>
                  <a:pt x="54888" y="12114"/>
                  <a:pt x="42757" y="10644"/>
                  <a:pt x="35138" y="10928"/>
                </a:cubicBezTo>
                <a:cubicBezTo>
                  <a:pt x="29574" y="11162"/>
                  <a:pt x="24027" y="10359"/>
                  <a:pt x="18764" y="8588"/>
                </a:cubicBezTo>
                <a:cubicBezTo>
                  <a:pt x="11846" y="6232"/>
                  <a:pt x="3275" y="2907"/>
                  <a:pt x="0" y="0"/>
                </a:cubicBezTo>
                <a:lnTo>
                  <a:pt x="77695" y="0"/>
                </a:lnTo>
                <a:cubicBezTo>
                  <a:pt x="77695" y="0"/>
                  <a:pt x="77695" y="37594"/>
                  <a:pt x="77695" y="37594"/>
                </a:cubicBez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7"/>
          <p:cNvSpPr txBox="1">
            <a:spLocks noGrp="1"/>
          </p:cNvSpPr>
          <p:nvPr>
            <p:ph type="subTitle" idx="1"/>
          </p:nvPr>
        </p:nvSpPr>
        <p:spPr>
          <a:xfrm>
            <a:off x="2957175" y="1567325"/>
            <a:ext cx="1206000" cy="3312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212" name="Google Shape;212;p27"/>
          <p:cNvSpPr txBox="1">
            <a:spLocks noGrp="1"/>
          </p:cNvSpPr>
          <p:nvPr>
            <p:ph type="subTitle" idx="2"/>
          </p:nvPr>
        </p:nvSpPr>
        <p:spPr>
          <a:xfrm>
            <a:off x="1291975" y="1576575"/>
            <a:ext cx="1574100" cy="636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13" name="Google Shape;213;p27"/>
          <p:cNvSpPr txBox="1">
            <a:spLocks noGrp="1"/>
          </p:cNvSpPr>
          <p:nvPr>
            <p:ph type="subTitle" idx="3"/>
          </p:nvPr>
        </p:nvSpPr>
        <p:spPr>
          <a:xfrm>
            <a:off x="2957175" y="3836931"/>
            <a:ext cx="1206000" cy="3312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214" name="Google Shape;214;p27"/>
          <p:cNvSpPr txBox="1">
            <a:spLocks noGrp="1"/>
          </p:cNvSpPr>
          <p:nvPr>
            <p:ph type="subTitle" idx="4"/>
          </p:nvPr>
        </p:nvSpPr>
        <p:spPr>
          <a:xfrm>
            <a:off x="1291975" y="3846175"/>
            <a:ext cx="1574100" cy="636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15" name="Google Shape;215;p27"/>
          <p:cNvSpPr txBox="1">
            <a:spLocks noGrp="1"/>
          </p:cNvSpPr>
          <p:nvPr>
            <p:ph type="subTitle" idx="5"/>
          </p:nvPr>
        </p:nvSpPr>
        <p:spPr>
          <a:xfrm>
            <a:off x="2385075" y="2700037"/>
            <a:ext cx="1206000" cy="3312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216" name="Google Shape;216;p27"/>
          <p:cNvSpPr txBox="1">
            <a:spLocks noGrp="1"/>
          </p:cNvSpPr>
          <p:nvPr>
            <p:ph type="subTitle" idx="6"/>
          </p:nvPr>
        </p:nvSpPr>
        <p:spPr>
          <a:xfrm>
            <a:off x="720000" y="2709275"/>
            <a:ext cx="1574100" cy="636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17" name="Google Shape;217;p27"/>
          <p:cNvSpPr txBox="1">
            <a:spLocks noGrp="1"/>
          </p:cNvSpPr>
          <p:nvPr>
            <p:ph type="subTitle" idx="7"/>
          </p:nvPr>
        </p:nvSpPr>
        <p:spPr>
          <a:xfrm flipH="1">
            <a:off x="4980825" y="1567325"/>
            <a:ext cx="1206000" cy="3312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18" name="Google Shape;218;p27"/>
          <p:cNvSpPr txBox="1">
            <a:spLocks noGrp="1"/>
          </p:cNvSpPr>
          <p:nvPr>
            <p:ph type="subTitle" idx="8"/>
          </p:nvPr>
        </p:nvSpPr>
        <p:spPr>
          <a:xfrm flipH="1">
            <a:off x="6277925" y="1576575"/>
            <a:ext cx="1574100" cy="63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19" name="Google Shape;219;p27"/>
          <p:cNvSpPr txBox="1">
            <a:spLocks noGrp="1"/>
          </p:cNvSpPr>
          <p:nvPr>
            <p:ph type="subTitle" idx="9"/>
          </p:nvPr>
        </p:nvSpPr>
        <p:spPr>
          <a:xfrm flipH="1">
            <a:off x="4980825" y="3836931"/>
            <a:ext cx="1206000" cy="3312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20" name="Google Shape;220;p27"/>
          <p:cNvSpPr txBox="1">
            <a:spLocks noGrp="1"/>
          </p:cNvSpPr>
          <p:nvPr>
            <p:ph type="subTitle" idx="13"/>
          </p:nvPr>
        </p:nvSpPr>
        <p:spPr>
          <a:xfrm flipH="1">
            <a:off x="6277925" y="3846175"/>
            <a:ext cx="1574100" cy="63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21" name="Google Shape;221;p27"/>
          <p:cNvSpPr txBox="1">
            <a:spLocks noGrp="1"/>
          </p:cNvSpPr>
          <p:nvPr>
            <p:ph type="subTitle" idx="14"/>
          </p:nvPr>
        </p:nvSpPr>
        <p:spPr>
          <a:xfrm flipH="1">
            <a:off x="5552925" y="2700037"/>
            <a:ext cx="1206000" cy="3312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22" name="Google Shape;222;p27"/>
          <p:cNvSpPr txBox="1">
            <a:spLocks noGrp="1"/>
          </p:cNvSpPr>
          <p:nvPr>
            <p:ph type="subTitle" idx="15"/>
          </p:nvPr>
        </p:nvSpPr>
        <p:spPr>
          <a:xfrm flipH="1">
            <a:off x="6849900" y="2709275"/>
            <a:ext cx="1574100" cy="63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Four columns 2">
  <p:cSld name="CUSTOM_11">
    <p:spTree>
      <p:nvGrpSpPr>
        <p:cNvPr id="1" name="Shape 223"/>
        <p:cNvGrpSpPr/>
        <p:nvPr/>
      </p:nvGrpSpPr>
      <p:grpSpPr>
        <a:xfrm>
          <a:off x="0" y="0"/>
          <a:ext cx="0" cy="0"/>
          <a:chOff x="0" y="0"/>
          <a:chExt cx="0" cy="0"/>
        </a:xfrm>
      </p:grpSpPr>
      <p:sp>
        <p:nvSpPr>
          <p:cNvPr id="224" name="Google Shape;224;p28"/>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25" name="Google Shape;225;p28"/>
          <p:cNvSpPr txBox="1">
            <a:spLocks noGrp="1"/>
          </p:cNvSpPr>
          <p:nvPr>
            <p:ph type="subTitle" idx="1"/>
          </p:nvPr>
        </p:nvSpPr>
        <p:spPr>
          <a:xfrm>
            <a:off x="892750" y="3344700"/>
            <a:ext cx="17661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26" name="Google Shape;226;p28"/>
          <p:cNvSpPr txBox="1">
            <a:spLocks noGrp="1"/>
          </p:cNvSpPr>
          <p:nvPr>
            <p:ph type="subTitle" idx="2"/>
          </p:nvPr>
        </p:nvSpPr>
        <p:spPr>
          <a:xfrm>
            <a:off x="892750" y="3583031"/>
            <a:ext cx="1766100" cy="101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27" name="Google Shape;227;p28"/>
          <p:cNvSpPr txBox="1">
            <a:spLocks noGrp="1"/>
          </p:cNvSpPr>
          <p:nvPr>
            <p:ph type="subTitle" idx="3"/>
          </p:nvPr>
        </p:nvSpPr>
        <p:spPr>
          <a:xfrm>
            <a:off x="2760225" y="3344700"/>
            <a:ext cx="17661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28" name="Google Shape;228;p28"/>
          <p:cNvSpPr txBox="1">
            <a:spLocks noGrp="1"/>
          </p:cNvSpPr>
          <p:nvPr>
            <p:ph type="subTitle" idx="4"/>
          </p:nvPr>
        </p:nvSpPr>
        <p:spPr>
          <a:xfrm>
            <a:off x="2760225" y="3583046"/>
            <a:ext cx="1766100" cy="101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29" name="Google Shape;229;p28"/>
          <p:cNvSpPr txBox="1">
            <a:spLocks noGrp="1"/>
          </p:cNvSpPr>
          <p:nvPr>
            <p:ph type="subTitle" idx="5"/>
          </p:nvPr>
        </p:nvSpPr>
        <p:spPr>
          <a:xfrm>
            <a:off x="4627700" y="3344700"/>
            <a:ext cx="17661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30" name="Google Shape;230;p28"/>
          <p:cNvSpPr txBox="1">
            <a:spLocks noGrp="1"/>
          </p:cNvSpPr>
          <p:nvPr>
            <p:ph type="subTitle" idx="6"/>
          </p:nvPr>
        </p:nvSpPr>
        <p:spPr>
          <a:xfrm>
            <a:off x="4627700" y="3583046"/>
            <a:ext cx="1766100" cy="101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31" name="Google Shape;231;p28"/>
          <p:cNvSpPr txBox="1">
            <a:spLocks noGrp="1"/>
          </p:cNvSpPr>
          <p:nvPr>
            <p:ph type="subTitle" idx="7"/>
          </p:nvPr>
        </p:nvSpPr>
        <p:spPr>
          <a:xfrm>
            <a:off x="6495175" y="3344700"/>
            <a:ext cx="17661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32" name="Google Shape;232;p28"/>
          <p:cNvSpPr txBox="1">
            <a:spLocks noGrp="1"/>
          </p:cNvSpPr>
          <p:nvPr>
            <p:ph type="subTitle" idx="8"/>
          </p:nvPr>
        </p:nvSpPr>
        <p:spPr>
          <a:xfrm>
            <a:off x="6495175" y="3583046"/>
            <a:ext cx="1766100" cy="101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 text 2">
  <p:cSld name="CUSTOM_14">
    <p:spTree>
      <p:nvGrpSpPr>
        <p:cNvPr id="1" name="Shape 233"/>
        <p:cNvGrpSpPr/>
        <p:nvPr/>
      </p:nvGrpSpPr>
      <p:grpSpPr>
        <a:xfrm>
          <a:off x="0" y="0"/>
          <a:ext cx="0" cy="0"/>
          <a:chOff x="0" y="0"/>
          <a:chExt cx="0" cy="0"/>
        </a:xfrm>
      </p:grpSpPr>
      <p:sp>
        <p:nvSpPr>
          <p:cNvPr id="234" name="Google Shape;234;p29"/>
          <p:cNvSpPr/>
          <p:nvPr/>
        </p:nvSpPr>
        <p:spPr>
          <a:xfrm>
            <a:off x="1192350" y="625625"/>
            <a:ext cx="6595754" cy="3833136"/>
          </a:xfrm>
          <a:custGeom>
            <a:avLst/>
            <a:gdLst/>
            <a:ahLst/>
            <a:cxnLst/>
            <a:rect l="l" t="t" r="r" b="b"/>
            <a:pathLst>
              <a:path w="305359" h="177460" extrusionOk="0">
                <a:moveTo>
                  <a:pt x="262195" y="0"/>
                </a:moveTo>
                <a:cubicBezTo>
                  <a:pt x="258473" y="0"/>
                  <a:pt x="254363" y="1311"/>
                  <a:pt x="249880" y="4529"/>
                </a:cubicBezTo>
                <a:cubicBezTo>
                  <a:pt x="244029" y="8719"/>
                  <a:pt x="237832" y="12908"/>
                  <a:pt x="231758" y="16875"/>
                </a:cubicBezTo>
                <a:cubicBezTo>
                  <a:pt x="229627" y="18263"/>
                  <a:pt x="227296" y="19329"/>
                  <a:pt x="224867" y="20023"/>
                </a:cubicBezTo>
                <a:lnTo>
                  <a:pt x="209844" y="24287"/>
                </a:lnTo>
                <a:cubicBezTo>
                  <a:pt x="206944" y="25108"/>
                  <a:pt x="203988" y="25508"/>
                  <a:pt x="201050" y="25508"/>
                </a:cubicBezTo>
                <a:cubicBezTo>
                  <a:pt x="193795" y="25508"/>
                  <a:pt x="186653" y="23071"/>
                  <a:pt x="180741" y="18536"/>
                </a:cubicBezTo>
                <a:cubicBezTo>
                  <a:pt x="168844" y="9391"/>
                  <a:pt x="152459" y="6436"/>
                  <a:pt x="136250" y="6436"/>
                </a:cubicBezTo>
                <a:cubicBezTo>
                  <a:pt x="106628" y="6436"/>
                  <a:pt x="77592" y="16305"/>
                  <a:pt x="77592" y="16305"/>
                </a:cubicBezTo>
                <a:cubicBezTo>
                  <a:pt x="77592" y="16305"/>
                  <a:pt x="54661" y="12264"/>
                  <a:pt x="48786" y="10727"/>
                </a:cubicBezTo>
                <a:cubicBezTo>
                  <a:pt x="47704" y="10441"/>
                  <a:pt x="46204" y="10268"/>
                  <a:pt x="44426" y="10268"/>
                </a:cubicBezTo>
                <a:cubicBezTo>
                  <a:pt x="35570" y="10268"/>
                  <a:pt x="19808" y="14559"/>
                  <a:pt x="14378" y="30559"/>
                </a:cubicBezTo>
                <a:cubicBezTo>
                  <a:pt x="9048" y="46325"/>
                  <a:pt x="23352" y="62314"/>
                  <a:pt x="28632" y="67520"/>
                </a:cubicBezTo>
                <a:cubicBezTo>
                  <a:pt x="32202" y="71015"/>
                  <a:pt x="34929" y="75279"/>
                  <a:pt x="36590" y="79964"/>
                </a:cubicBezTo>
                <a:cubicBezTo>
                  <a:pt x="39788" y="89062"/>
                  <a:pt x="39961" y="102622"/>
                  <a:pt x="22435" y="115463"/>
                </a:cubicBezTo>
                <a:cubicBezTo>
                  <a:pt x="0" y="131873"/>
                  <a:pt x="12445" y="154159"/>
                  <a:pt x="20179" y="164422"/>
                </a:cubicBezTo>
                <a:cubicBezTo>
                  <a:pt x="23327" y="168587"/>
                  <a:pt x="27665" y="171710"/>
                  <a:pt x="32599" y="173421"/>
                </a:cubicBezTo>
                <a:cubicBezTo>
                  <a:pt x="37677" y="175147"/>
                  <a:pt x="45157" y="176879"/>
                  <a:pt x="54741" y="176879"/>
                </a:cubicBezTo>
                <a:cubicBezTo>
                  <a:pt x="64291" y="176879"/>
                  <a:pt x="75930" y="175159"/>
                  <a:pt x="89367" y="170000"/>
                </a:cubicBezTo>
                <a:cubicBezTo>
                  <a:pt x="100815" y="165592"/>
                  <a:pt x="118494" y="164014"/>
                  <a:pt x="137937" y="164014"/>
                </a:cubicBezTo>
                <a:cubicBezTo>
                  <a:pt x="173056" y="164014"/>
                  <a:pt x="213934" y="169162"/>
                  <a:pt x="234262" y="172082"/>
                </a:cubicBezTo>
                <a:cubicBezTo>
                  <a:pt x="240360" y="172975"/>
                  <a:pt x="246384" y="174388"/>
                  <a:pt x="252235" y="176296"/>
                </a:cubicBezTo>
                <a:cubicBezTo>
                  <a:pt x="254243" y="176934"/>
                  <a:pt x="256700" y="177459"/>
                  <a:pt x="259356" y="177459"/>
                </a:cubicBezTo>
                <a:cubicBezTo>
                  <a:pt x="267850" y="177459"/>
                  <a:pt x="278382" y="172090"/>
                  <a:pt x="282800" y="147863"/>
                </a:cubicBezTo>
                <a:cubicBezTo>
                  <a:pt x="283222" y="145607"/>
                  <a:pt x="283346" y="143301"/>
                  <a:pt x="283172" y="140996"/>
                </a:cubicBezTo>
                <a:cubicBezTo>
                  <a:pt x="282577" y="133336"/>
                  <a:pt x="280148" y="114917"/>
                  <a:pt x="270232" y="102076"/>
                </a:cubicBezTo>
                <a:cubicBezTo>
                  <a:pt x="268001" y="99250"/>
                  <a:pt x="267034" y="95656"/>
                  <a:pt x="267579" y="92111"/>
                </a:cubicBezTo>
                <a:cubicBezTo>
                  <a:pt x="268398" y="87128"/>
                  <a:pt x="271992" y="80485"/>
                  <a:pt x="283346" y="74238"/>
                </a:cubicBezTo>
                <a:cubicBezTo>
                  <a:pt x="305359" y="62165"/>
                  <a:pt x="287386" y="25278"/>
                  <a:pt x="287386" y="25278"/>
                </a:cubicBezTo>
                <a:cubicBezTo>
                  <a:pt x="287386" y="25278"/>
                  <a:pt x="278538" y="0"/>
                  <a:pt x="262195" y="0"/>
                </a:cubicBez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txBox="1">
            <a:spLocks noGrp="1"/>
          </p:cNvSpPr>
          <p:nvPr>
            <p:ph type="title"/>
          </p:nvPr>
        </p:nvSpPr>
        <p:spPr>
          <a:xfrm>
            <a:off x="3192200" y="1520775"/>
            <a:ext cx="2649300" cy="810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36" name="Google Shape;236;p29"/>
          <p:cNvSpPr txBox="1">
            <a:spLocks noGrp="1"/>
          </p:cNvSpPr>
          <p:nvPr>
            <p:ph type="subTitle" idx="1"/>
          </p:nvPr>
        </p:nvSpPr>
        <p:spPr>
          <a:xfrm>
            <a:off x="3192200" y="2324925"/>
            <a:ext cx="2649300" cy="2029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000"/>
              <a:buNone/>
              <a:defRPr sz="1200"/>
            </a:lvl1pPr>
            <a:lvl2pPr lvl="1" algn="ctr" rtl="0">
              <a:lnSpc>
                <a:spcPct val="100000"/>
              </a:lnSpc>
              <a:spcBef>
                <a:spcPts val="160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ree columns 4">
  <p:cSld name="CUSTOM_12">
    <p:spTree>
      <p:nvGrpSpPr>
        <p:cNvPr id="1" name="Shape 237"/>
        <p:cNvGrpSpPr/>
        <p:nvPr/>
      </p:nvGrpSpPr>
      <p:grpSpPr>
        <a:xfrm>
          <a:off x="0" y="0"/>
          <a:ext cx="0" cy="0"/>
          <a:chOff x="0" y="0"/>
          <a:chExt cx="0" cy="0"/>
        </a:xfrm>
      </p:grpSpPr>
      <p:sp>
        <p:nvSpPr>
          <p:cNvPr id="238" name="Google Shape;238;p30"/>
          <p:cNvSpPr/>
          <p:nvPr/>
        </p:nvSpPr>
        <p:spPr>
          <a:xfrm>
            <a:off x="412" y="2825979"/>
            <a:ext cx="9143682" cy="2327673"/>
          </a:xfrm>
          <a:custGeom>
            <a:avLst/>
            <a:gdLst/>
            <a:ahLst/>
            <a:cxnLst/>
            <a:rect l="l" t="t" r="r" b="b"/>
            <a:pathLst>
              <a:path w="285517" h="72683" extrusionOk="0">
                <a:moveTo>
                  <a:pt x="0" y="1"/>
                </a:moveTo>
                <a:lnTo>
                  <a:pt x="285516" y="1"/>
                </a:lnTo>
                <a:lnTo>
                  <a:pt x="285516" y="72683"/>
                </a:lnTo>
                <a:lnTo>
                  <a:pt x="0" y="72683"/>
                </a:ln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0"/>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40" name="Google Shape;240;p30"/>
          <p:cNvSpPr txBox="1">
            <a:spLocks noGrp="1"/>
          </p:cNvSpPr>
          <p:nvPr>
            <p:ph type="subTitle" idx="1"/>
          </p:nvPr>
        </p:nvSpPr>
        <p:spPr>
          <a:xfrm>
            <a:off x="3688950" y="2958650"/>
            <a:ext cx="1766100" cy="3600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41" name="Google Shape;241;p30"/>
          <p:cNvSpPr txBox="1">
            <a:spLocks noGrp="1"/>
          </p:cNvSpPr>
          <p:nvPr>
            <p:ph type="subTitle" idx="2"/>
          </p:nvPr>
        </p:nvSpPr>
        <p:spPr>
          <a:xfrm>
            <a:off x="3688950" y="3318725"/>
            <a:ext cx="1766100" cy="771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242" name="Google Shape;242;p30"/>
          <p:cNvSpPr txBox="1">
            <a:spLocks noGrp="1"/>
          </p:cNvSpPr>
          <p:nvPr>
            <p:ph type="subTitle" idx="3"/>
          </p:nvPr>
        </p:nvSpPr>
        <p:spPr>
          <a:xfrm>
            <a:off x="6316048" y="2958650"/>
            <a:ext cx="1766100" cy="3600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43" name="Google Shape;243;p30"/>
          <p:cNvSpPr txBox="1">
            <a:spLocks noGrp="1"/>
          </p:cNvSpPr>
          <p:nvPr>
            <p:ph type="subTitle" idx="4"/>
          </p:nvPr>
        </p:nvSpPr>
        <p:spPr>
          <a:xfrm>
            <a:off x="6316038" y="3318725"/>
            <a:ext cx="1766100" cy="771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244" name="Google Shape;244;p30"/>
          <p:cNvSpPr txBox="1">
            <a:spLocks noGrp="1"/>
          </p:cNvSpPr>
          <p:nvPr>
            <p:ph type="subTitle" idx="5"/>
          </p:nvPr>
        </p:nvSpPr>
        <p:spPr>
          <a:xfrm>
            <a:off x="1061850" y="2958525"/>
            <a:ext cx="1766100" cy="3600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45" name="Google Shape;245;p30"/>
          <p:cNvSpPr txBox="1">
            <a:spLocks noGrp="1"/>
          </p:cNvSpPr>
          <p:nvPr>
            <p:ph type="subTitle" idx="6"/>
          </p:nvPr>
        </p:nvSpPr>
        <p:spPr>
          <a:xfrm>
            <a:off x="1061850" y="3318725"/>
            <a:ext cx="1766100" cy="771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body" idx="1"/>
          </p:nvPr>
        </p:nvSpPr>
        <p:spPr>
          <a:xfrm>
            <a:off x="720000" y="860400"/>
            <a:ext cx="5874600" cy="3740400"/>
          </a:xfrm>
          <a:prstGeom prst="rect">
            <a:avLst/>
          </a:prstGeom>
        </p:spPr>
        <p:txBody>
          <a:bodyPr spcFirstLastPara="1" wrap="square" lIns="91425" tIns="91425" rIns="91425" bIns="91425" anchor="b" anchorCtr="0">
            <a:noAutofit/>
          </a:bodyPr>
          <a:lstStyle>
            <a:lvl1pPr marL="457200" lvl="0" indent="-292100" rtl="0">
              <a:lnSpc>
                <a:spcPct val="200000"/>
              </a:lnSpc>
              <a:spcBef>
                <a:spcPts val="0"/>
              </a:spcBef>
              <a:spcAft>
                <a:spcPts val="0"/>
              </a:spcAft>
              <a:buSzPts val="1000"/>
              <a:buFont typeface="Pompiere"/>
              <a:buChar char="●"/>
              <a:defRPr sz="1200"/>
            </a:lvl1pPr>
            <a:lvl2pPr marL="914400" lvl="1" indent="-292100" rtl="0">
              <a:spcBef>
                <a:spcPts val="1600"/>
              </a:spcBef>
              <a:spcAft>
                <a:spcPts val="0"/>
              </a:spcAft>
              <a:buClr>
                <a:srgbClr val="434343"/>
              </a:buClr>
              <a:buSzPts val="1000"/>
              <a:buFont typeface="Roboto Condensed Light"/>
              <a:buChar char="○"/>
              <a:defRPr sz="1000"/>
            </a:lvl2pPr>
            <a:lvl3pPr marL="1371600" lvl="2" indent="-292100" rtl="0">
              <a:spcBef>
                <a:spcPts val="1600"/>
              </a:spcBef>
              <a:spcAft>
                <a:spcPts val="0"/>
              </a:spcAft>
              <a:buClr>
                <a:srgbClr val="434343"/>
              </a:buClr>
              <a:buSzPts val="1000"/>
              <a:buFont typeface="Roboto Condensed Light"/>
              <a:buChar char="■"/>
              <a:defRPr sz="1000"/>
            </a:lvl3pPr>
            <a:lvl4pPr marL="1828800" lvl="3" indent="-292100" rtl="0">
              <a:spcBef>
                <a:spcPts val="1600"/>
              </a:spcBef>
              <a:spcAft>
                <a:spcPts val="0"/>
              </a:spcAft>
              <a:buClr>
                <a:srgbClr val="434343"/>
              </a:buClr>
              <a:buSzPts val="1000"/>
              <a:buFont typeface="Roboto Condensed Light"/>
              <a:buChar char="●"/>
              <a:defRPr sz="1000"/>
            </a:lvl4pPr>
            <a:lvl5pPr marL="2286000" lvl="4" indent="-292100" rtl="0">
              <a:spcBef>
                <a:spcPts val="1600"/>
              </a:spcBef>
              <a:spcAft>
                <a:spcPts val="0"/>
              </a:spcAft>
              <a:buClr>
                <a:srgbClr val="434343"/>
              </a:buClr>
              <a:buSzPts val="1000"/>
              <a:buFont typeface="Roboto Condensed Light"/>
              <a:buChar char="○"/>
              <a:defRPr sz="1000"/>
            </a:lvl5pPr>
            <a:lvl6pPr marL="2743200" lvl="5" indent="-292100" rtl="0">
              <a:spcBef>
                <a:spcPts val="1600"/>
              </a:spcBef>
              <a:spcAft>
                <a:spcPts val="0"/>
              </a:spcAft>
              <a:buClr>
                <a:srgbClr val="434343"/>
              </a:buClr>
              <a:buSzPts val="1000"/>
              <a:buFont typeface="Roboto Condensed Light"/>
              <a:buChar char="■"/>
              <a:defRPr sz="1000"/>
            </a:lvl6pPr>
            <a:lvl7pPr marL="3200400" lvl="6" indent="-292100" rtl="0">
              <a:spcBef>
                <a:spcPts val="1600"/>
              </a:spcBef>
              <a:spcAft>
                <a:spcPts val="0"/>
              </a:spcAft>
              <a:buClr>
                <a:srgbClr val="434343"/>
              </a:buClr>
              <a:buSzPts val="1000"/>
              <a:buFont typeface="Roboto Condensed Light"/>
              <a:buChar char="●"/>
              <a:defRPr sz="1000"/>
            </a:lvl7pPr>
            <a:lvl8pPr marL="3657600" lvl="7" indent="-292100" rtl="0">
              <a:spcBef>
                <a:spcPts val="1600"/>
              </a:spcBef>
              <a:spcAft>
                <a:spcPts val="0"/>
              </a:spcAft>
              <a:buClr>
                <a:srgbClr val="434343"/>
              </a:buClr>
              <a:buSzPts val="1000"/>
              <a:buFont typeface="Roboto Condensed Light"/>
              <a:buChar char="○"/>
              <a:defRPr sz="1000"/>
            </a:lvl8pPr>
            <a:lvl9pPr marL="4114800" lvl="8" indent="-292100" rtl="0">
              <a:spcBef>
                <a:spcPts val="1600"/>
              </a:spcBef>
              <a:spcAft>
                <a:spcPts val="1600"/>
              </a:spcAft>
              <a:buClr>
                <a:srgbClr val="434343"/>
              </a:buClr>
              <a:buSzPts val="1000"/>
              <a:buFont typeface="Roboto Condensed Light"/>
              <a:buChar char="■"/>
              <a:defRPr sz="1000"/>
            </a:lvl9pPr>
          </a:lstStyle>
          <a:p>
            <a:endParaRPr/>
          </a:p>
        </p:txBody>
      </p:sp>
      <p:sp>
        <p:nvSpPr>
          <p:cNvPr id="23" name="Google Shape;23;p4"/>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4" name="Google Shape;24;p4"/>
          <p:cNvSpPr/>
          <p:nvPr/>
        </p:nvSpPr>
        <p:spPr>
          <a:xfrm>
            <a:off x="5639026" y="2487075"/>
            <a:ext cx="3508522" cy="2660742"/>
          </a:xfrm>
          <a:custGeom>
            <a:avLst/>
            <a:gdLst/>
            <a:ahLst/>
            <a:cxnLst/>
            <a:rect l="l" t="t" r="r" b="b"/>
            <a:pathLst>
              <a:path w="95457" h="92115" extrusionOk="0">
                <a:moveTo>
                  <a:pt x="95456" y="17"/>
                </a:moveTo>
                <a:cubicBezTo>
                  <a:pt x="88205" y="318"/>
                  <a:pt x="75924" y="5414"/>
                  <a:pt x="69274" y="34169"/>
                </a:cubicBezTo>
                <a:cubicBezTo>
                  <a:pt x="61588" y="67336"/>
                  <a:pt x="39482" y="71780"/>
                  <a:pt x="30176" y="72148"/>
                </a:cubicBezTo>
                <a:cubicBezTo>
                  <a:pt x="24729" y="72365"/>
                  <a:pt x="19365" y="73551"/>
                  <a:pt x="14486" y="75857"/>
                </a:cubicBezTo>
                <a:cubicBezTo>
                  <a:pt x="8070" y="78864"/>
                  <a:pt x="1136" y="83961"/>
                  <a:pt x="0" y="92114"/>
                </a:cubicBezTo>
                <a:lnTo>
                  <a:pt x="95439" y="92114"/>
                </a:lnTo>
                <a:cubicBezTo>
                  <a:pt x="95439" y="92114"/>
                  <a:pt x="95439" y="0"/>
                  <a:pt x="95456" y="17"/>
                </a:cubicBez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hanks">
  <p:cSld name="CUSTOM_13">
    <p:spTree>
      <p:nvGrpSpPr>
        <p:cNvPr id="1" name="Shape 246"/>
        <p:cNvGrpSpPr/>
        <p:nvPr/>
      </p:nvGrpSpPr>
      <p:grpSpPr>
        <a:xfrm>
          <a:off x="0" y="0"/>
          <a:ext cx="0" cy="0"/>
          <a:chOff x="0" y="0"/>
          <a:chExt cx="0" cy="0"/>
        </a:xfrm>
      </p:grpSpPr>
      <p:sp>
        <p:nvSpPr>
          <p:cNvPr id="247" name="Google Shape;247;p31"/>
          <p:cNvSpPr txBox="1">
            <a:spLocks noGrp="1"/>
          </p:cNvSpPr>
          <p:nvPr>
            <p:ph type="title"/>
          </p:nvPr>
        </p:nvSpPr>
        <p:spPr>
          <a:xfrm>
            <a:off x="5446800" y="540000"/>
            <a:ext cx="2534400" cy="122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71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48" name="Google Shape;248;p31"/>
          <p:cNvSpPr txBox="1"/>
          <p:nvPr/>
        </p:nvSpPr>
        <p:spPr>
          <a:xfrm>
            <a:off x="5443200" y="3808800"/>
            <a:ext cx="2538000" cy="476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800">
                <a:solidFill>
                  <a:schemeClr val="dk1"/>
                </a:solidFill>
                <a:latin typeface="Hind"/>
                <a:ea typeface="Hind"/>
                <a:cs typeface="Hind"/>
                <a:sym typeface="Hind"/>
              </a:rPr>
              <a:t>CREDITS: This presentation template was created by </a:t>
            </a:r>
            <a:r>
              <a:rPr lang="en" sz="800">
                <a:solidFill>
                  <a:schemeClr val="dk1"/>
                </a:solidFill>
                <a:uFill>
                  <a:noFill/>
                </a:uFill>
                <a:latin typeface="Hind"/>
                <a:ea typeface="Hind"/>
                <a:cs typeface="Hind"/>
                <a:sym typeface="Hind"/>
                <a:hlinkClick r:id="rId2">
                  <a:extLst>
                    <a:ext uri="{A12FA001-AC4F-418D-AE19-62706E023703}">
                      <ahyp:hlinkClr xmlns:ahyp="http://schemas.microsoft.com/office/drawing/2018/hyperlinkcolor" val="tx"/>
                    </a:ext>
                  </a:extLst>
                </a:hlinkClick>
              </a:rPr>
              <a:t>Slidesgo</a:t>
            </a:r>
            <a:r>
              <a:rPr lang="en" sz="800">
                <a:solidFill>
                  <a:schemeClr val="dk1"/>
                </a:solidFill>
                <a:latin typeface="Hind"/>
                <a:ea typeface="Hind"/>
                <a:cs typeface="Hind"/>
                <a:sym typeface="Hind"/>
              </a:rPr>
              <a:t>, including icons by </a:t>
            </a:r>
            <a:r>
              <a:rPr lang="en" sz="800">
                <a:solidFill>
                  <a:schemeClr val="dk1"/>
                </a:solidFill>
                <a:uFill>
                  <a:noFill/>
                </a:uFill>
                <a:latin typeface="Hind"/>
                <a:ea typeface="Hind"/>
                <a:cs typeface="Hind"/>
                <a:sym typeface="Hind"/>
                <a:hlinkClick r:id="rId3">
                  <a:extLst>
                    <a:ext uri="{A12FA001-AC4F-418D-AE19-62706E023703}">
                      <ahyp:hlinkClr xmlns:ahyp="http://schemas.microsoft.com/office/drawing/2018/hyperlinkcolor" val="tx"/>
                    </a:ext>
                  </a:extLst>
                </a:hlinkClick>
              </a:rPr>
              <a:t>Flaticon</a:t>
            </a:r>
            <a:r>
              <a:rPr lang="en" sz="800">
                <a:solidFill>
                  <a:schemeClr val="dk1"/>
                </a:solidFill>
                <a:latin typeface="Hind"/>
                <a:ea typeface="Hind"/>
                <a:cs typeface="Hind"/>
                <a:sym typeface="Hind"/>
              </a:rPr>
              <a:t>, and infographics &amp; images by </a:t>
            </a:r>
            <a:r>
              <a:rPr lang="en" sz="800">
                <a:solidFill>
                  <a:schemeClr val="dk1"/>
                </a:solidFill>
                <a:uFill>
                  <a:noFill/>
                </a:uFill>
                <a:latin typeface="Hind"/>
                <a:ea typeface="Hind"/>
                <a:cs typeface="Hind"/>
                <a:sym typeface="Hind"/>
                <a:hlinkClick r:id="rId4">
                  <a:extLst>
                    <a:ext uri="{A12FA001-AC4F-418D-AE19-62706E023703}">
                      <ahyp:hlinkClr xmlns:ahyp="http://schemas.microsoft.com/office/drawing/2018/hyperlinkcolor" val="tx"/>
                    </a:ext>
                  </a:extLst>
                </a:hlinkClick>
              </a:rPr>
              <a:t>Freepik</a:t>
            </a:r>
            <a:r>
              <a:rPr lang="en" sz="800">
                <a:solidFill>
                  <a:schemeClr val="dk1"/>
                </a:solidFill>
                <a:latin typeface="Hind"/>
                <a:ea typeface="Hind"/>
                <a:cs typeface="Hind"/>
                <a:sym typeface="Hind"/>
              </a:rPr>
              <a:t>.</a:t>
            </a:r>
            <a:endParaRPr sz="800">
              <a:solidFill>
                <a:schemeClr val="dk1"/>
              </a:solidFill>
              <a:latin typeface="Hind"/>
              <a:ea typeface="Hind"/>
              <a:cs typeface="Hind"/>
              <a:sym typeface="Hind"/>
            </a:endParaRPr>
          </a:p>
        </p:txBody>
      </p:sp>
      <p:sp>
        <p:nvSpPr>
          <p:cNvPr id="249" name="Google Shape;249;p31"/>
          <p:cNvSpPr txBox="1">
            <a:spLocks noGrp="1"/>
          </p:cNvSpPr>
          <p:nvPr>
            <p:ph type="subTitle" idx="1"/>
          </p:nvPr>
        </p:nvSpPr>
        <p:spPr>
          <a:xfrm>
            <a:off x="5446800" y="1767600"/>
            <a:ext cx="2538000" cy="117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250" name="Google Shape;250;p31"/>
          <p:cNvSpPr/>
          <p:nvPr/>
        </p:nvSpPr>
        <p:spPr>
          <a:xfrm rot="-5400000" flipH="1">
            <a:off x="1002303" y="1182572"/>
            <a:ext cx="2669183" cy="5447538"/>
          </a:xfrm>
          <a:custGeom>
            <a:avLst/>
            <a:gdLst/>
            <a:ahLst/>
            <a:cxnLst/>
            <a:rect l="l" t="t" r="r" b="b"/>
            <a:pathLst>
              <a:path w="103718" h="170796" extrusionOk="0">
                <a:moveTo>
                  <a:pt x="42136" y="0"/>
                </a:moveTo>
                <a:cubicBezTo>
                  <a:pt x="23819" y="0"/>
                  <a:pt x="12197" y="18853"/>
                  <a:pt x="12197" y="18853"/>
                </a:cubicBezTo>
                <a:cubicBezTo>
                  <a:pt x="4205" y="35426"/>
                  <a:pt x="16082" y="50720"/>
                  <a:pt x="25376" y="59376"/>
                </a:cubicBezTo>
                <a:cubicBezTo>
                  <a:pt x="38089" y="71252"/>
                  <a:pt x="38114" y="91563"/>
                  <a:pt x="25032" y="103021"/>
                </a:cubicBezTo>
                <a:cubicBezTo>
                  <a:pt x="23729" y="104152"/>
                  <a:pt x="22352" y="105185"/>
                  <a:pt x="20901" y="106119"/>
                </a:cubicBezTo>
                <a:cubicBezTo>
                  <a:pt x="0" y="119324"/>
                  <a:pt x="3787" y="145437"/>
                  <a:pt x="19868" y="162084"/>
                </a:cubicBezTo>
                <a:cubicBezTo>
                  <a:pt x="26221" y="168644"/>
                  <a:pt x="37060" y="170795"/>
                  <a:pt x="48541" y="170795"/>
                </a:cubicBezTo>
                <a:cubicBezTo>
                  <a:pt x="62923" y="170795"/>
                  <a:pt x="78311" y="167420"/>
                  <a:pt x="87144" y="165109"/>
                </a:cubicBezTo>
                <a:cubicBezTo>
                  <a:pt x="92554" y="163682"/>
                  <a:pt x="98136" y="162945"/>
                  <a:pt x="103717" y="162871"/>
                </a:cubicBezTo>
                <a:lnTo>
                  <a:pt x="100349" y="5452"/>
                </a:lnTo>
                <a:cubicBezTo>
                  <a:pt x="94789" y="6066"/>
                  <a:pt x="89568" y="6312"/>
                  <a:pt x="84776" y="6312"/>
                </a:cubicBezTo>
                <a:cubicBezTo>
                  <a:pt x="72892" y="6312"/>
                  <a:pt x="63653" y="4803"/>
                  <a:pt x="58449" y="3681"/>
                </a:cubicBezTo>
                <a:cubicBezTo>
                  <a:pt x="56211" y="3189"/>
                  <a:pt x="53974" y="2550"/>
                  <a:pt x="51810" y="1739"/>
                </a:cubicBezTo>
                <a:cubicBezTo>
                  <a:pt x="48415" y="522"/>
                  <a:pt x="45183" y="0"/>
                  <a:pt x="42136" y="0"/>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 design">
  <p:cSld name="CUSTOM_16">
    <p:spTree>
      <p:nvGrpSpPr>
        <p:cNvPr id="1" name="Shape 251"/>
        <p:cNvGrpSpPr/>
        <p:nvPr/>
      </p:nvGrpSpPr>
      <p:grpSpPr>
        <a:xfrm>
          <a:off x="0" y="0"/>
          <a:ext cx="0" cy="0"/>
          <a:chOff x="0" y="0"/>
          <a:chExt cx="0" cy="0"/>
        </a:xfrm>
      </p:grpSpPr>
      <p:sp>
        <p:nvSpPr>
          <p:cNvPr id="252" name="Google Shape;252;p32"/>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53" name="Google Shape;253;p32"/>
          <p:cNvSpPr/>
          <p:nvPr/>
        </p:nvSpPr>
        <p:spPr>
          <a:xfrm>
            <a:off x="4572001" y="1071024"/>
            <a:ext cx="4594174" cy="4079573"/>
          </a:xfrm>
          <a:custGeom>
            <a:avLst/>
            <a:gdLst/>
            <a:ahLst/>
            <a:cxnLst/>
            <a:rect l="l" t="t" r="r" b="b"/>
            <a:pathLst>
              <a:path w="156198" h="138702" extrusionOk="0">
                <a:moveTo>
                  <a:pt x="0" y="138701"/>
                </a:moveTo>
                <a:cubicBezTo>
                  <a:pt x="0" y="138701"/>
                  <a:pt x="2116" y="120906"/>
                  <a:pt x="13564" y="117157"/>
                </a:cubicBezTo>
                <a:cubicBezTo>
                  <a:pt x="16913" y="116057"/>
                  <a:pt x="20929" y="114074"/>
                  <a:pt x="24911" y="111808"/>
                </a:cubicBezTo>
                <a:cubicBezTo>
                  <a:pt x="35042" y="106076"/>
                  <a:pt x="41257" y="95328"/>
                  <a:pt x="41341" y="83714"/>
                </a:cubicBezTo>
                <a:cubicBezTo>
                  <a:pt x="41407" y="76549"/>
                  <a:pt x="44240" y="70118"/>
                  <a:pt x="55221" y="72584"/>
                </a:cubicBezTo>
                <a:cubicBezTo>
                  <a:pt x="77516" y="77582"/>
                  <a:pt x="91229" y="53771"/>
                  <a:pt x="91229" y="53771"/>
                </a:cubicBezTo>
                <a:cubicBezTo>
                  <a:pt x="91229" y="53771"/>
                  <a:pt x="84797" y="17380"/>
                  <a:pt x="108958" y="12181"/>
                </a:cubicBezTo>
                <a:cubicBezTo>
                  <a:pt x="133119" y="6966"/>
                  <a:pt x="156197" y="1"/>
                  <a:pt x="156197" y="1"/>
                </a:cubicBezTo>
                <a:lnTo>
                  <a:pt x="155831" y="138601"/>
                </a:ln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body" idx="1"/>
          </p:nvPr>
        </p:nvSpPr>
        <p:spPr>
          <a:xfrm>
            <a:off x="720000" y="2232900"/>
            <a:ext cx="2763000" cy="1575900"/>
          </a:xfrm>
          <a:prstGeom prst="rect">
            <a:avLst/>
          </a:prstGeom>
        </p:spPr>
        <p:txBody>
          <a:bodyPr spcFirstLastPara="1" wrap="square" lIns="91425" tIns="91425" rIns="91425" bIns="91425" anchor="t" anchorCtr="0">
            <a:noAutofit/>
          </a:bodyPr>
          <a:lstStyle>
            <a:lvl1pPr marL="457200" lvl="0" indent="-292100" algn="ctr" rtl="0">
              <a:lnSpc>
                <a:spcPct val="100000"/>
              </a:lnSpc>
              <a:spcBef>
                <a:spcPts val="0"/>
              </a:spcBef>
              <a:spcAft>
                <a:spcPts val="0"/>
              </a:spcAft>
              <a:buSzPts val="1000"/>
              <a:buFont typeface="Pompiere"/>
              <a:buAutoNum type="arabicPeriod"/>
              <a:defRPr sz="1200"/>
            </a:lvl1pPr>
            <a:lvl2pPr marL="914400" lvl="1" indent="-292100" rtl="0">
              <a:spcBef>
                <a:spcPts val="1600"/>
              </a:spcBef>
              <a:spcAft>
                <a:spcPts val="0"/>
              </a:spcAft>
              <a:buClr>
                <a:srgbClr val="434343"/>
              </a:buClr>
              <a:buSzPts val="1000"/>
              <a:buFont typeface="Roboto Condensed Light"/>
              <a:buAutoNum type="alphaLcPeriod"/>
              <a:defRPr sz="1000"/>
            </a:lvl2pPr>
            <a:lvl3pPr marL="1371600" lvl="2" indent="-292100" rtl="0">
              <a:spcBef>
                <a:spcPts val="1600"/>
              </a:spcBef>
              <a:spcAft>
                <a:spcPts val="0"/>
              </a:spcAft>
              <a:buClr>
                <a:srgbClr val="434343"/>
              </a:buClr>
              <a:buSzPts val="1000"/>
              <a:buFont typeface="Roboto Condensed Light"/>
              <a:buAutoNum type="romanLcPeriod"/>
              <a:defRPr sz="1000"/>
            </a:lvl3pPr>
            <a:lvl4pPr marL="1828800" lvl="3" indent="-292100" rtl="0">
              <a:spcBef>
                <a:spcPts val="1600"/>
              </a:spcBef>
              <a:spcAft>
                <a:spcPts val="0"/>
              </a:spcAft>
              <a:buClr>
                <a:srgbClr val="434343"/>
              </a:buClr>
              <a:buSzPts val="1000"/>
              <a:buFont typeface="Roboto Condensed Light"/>
              <a:buAutoNum type="arabicPeriod"/>
              <a:defRPr sz="1000"/>
            </a:lvl4pPr>
            <a:lvl5pPr marL="2286000" lvl="4" indent="-292100" rtl="0">
              <a:spcBef>
                <a:spcPts val="1600"/>
              </a:spcBef>
              <a:spcAft>
                <a:spcPts val="0"/>
              </a:spcAft>
              <a:buClr>
                <a:srgbClr val="434343"/>
              </a:buClr>
              <a:buSzPts val="1000"/>
              <a:buFont typeface="Roboto Condensed Light"/>
              <a:buAutoNum type="alphaLcPeriod"/>
              <a:defRPr sz="1000"/>
            </a:lvl5pPr>
            <a:lvl6pPr marL="2743200" lvl="5" indent="-292100" rtl="0">
              <a:spcBef>
                <a:spcPts val="1600"/>
              </a:spcBef>
              <a:spcAft>
                <a:spcPts val="0"/>
              </a:spcAft>
              <a:buClr>
                <a:srgbClr val="434343"/>
              </a:buClr>
              <a:buSzPts val="1000"/>
              <a:buFont typeface="Roboto Condensed Light"/>
              <a:buAutoNum type="romanLcPeriod"/>
              <a:defRPr sz="1000"/>
            </a:lvl6pPr>
            <a:lvl7pPr marL="3200400" lvl="6" indent="-292100" rtl="0">
              <a:spcBef>
                <a:spcPts val="1600"/>
              </a:spcBef>
              <a:spcAft>
                <a:spcPts val="0"/>
              </a:spcAft>
              <a:buClr>
                <a:srgbClr val="434343"/>
              </a:buClr>
              <a:buSzPts val="1000"/>
              <a:buFont typeface="Roboto Condensed Light"/>
              <a:buAutoNum type="arabicPeriod"/>
              <a:defRPr sz="1000"/>
            </a:lvl7pPr>
            <a:lvl8pPr marL="3657600" lvl="7" indent="-292100" rtl="0">
              <a:spcBef>
                <a:spcPts val="1600"/>
              </a:spcBef>
              <a:spcAft>
                <a:spcPts val="0"/>
              </a:spcAft>
              <a:buClr>
                <a:srgbClr val="434343"/>
              </a:buClr>
              <a:buSzPts val="1000"/>
              <a:buFont typeface="Roboto Condensed Light"/>
              <a:buAutoNum type="alphaLcPeriod"/>
              <a:defRPr sz="1000"/>
            </a:lvl8pPr>
            <a:lvl9pPr marL="4114800" lvl="8" indent="-292100" rtl="0">
              <a:spcBef>
                <a:spcPts val="1600"/>
              </a:spcBef>
              <a:spcAft>
                <a:spcPts val="1600"/>
              </a:spcAft>
              <a:buClr>
                <a:srgbClr val="434343"/>
              </a:buClr>
              <a:buSzPts val="1000"/>
              <a:buFont typeface="Roboto Condensed Light"/>
              <a:buAutoNum type="romanLcPeriod"/>
              <a:defRPr sz="1000"/>
            </a:lvl9pPr>
          </a:lstStyle>
          <a:p>
            <a:endParaRPr/>
          </a:p>
        </p:txBody>
      </p:sp>
      <p:sp>
        <p:nvSpPr>
          <p:cNvPr id="27" name="Google Shape;27;p5"/>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8" name="Google Shape;28;p5"/>
          <p:cNvSpPr txBox="1">
            <a:spLocks noGrp="1"/>
          </p:cNvSpPr>
          <p:nvPr>
            <p:ph type="body" idx="2"/>
          </p:nvPr>
        </p:nvSpPr>
        <p:spPr>
          <a:xfrm>
            <a:off x="5658950" y="2232900"/>
            <a:ext cx="2763000" cy="1575900"/>
          </a:xfrm>
          <a:prstGeom prst="rect">
            <a:avLst/>
          </a:prstGeom>
        </p:spPr>
        <p:txBody>
          <a:bodyPr spcFirstLastPara="1" wrap="square" lIns="91425" tIns="91425" rIns="91425" bIns="91425" anchor="t" anchorCtr="0">
            <a:noAutofit/>
          </a:bodyPr>
          <a:lstStyle>
            <a:lvl1pPr marL="457200" lvl="0" indent="-292100" algn="ctr" rtl="0">
              <a:lnSpc>
                <a:spcPct val="100000"/>
              </a:lnSpc>
              <a:spcBef>
                <a:spcPts val="0"/>
              </a:spcBef>
              <a:spcAft>
                <a:spcPts val="0"/>
              </a:spcAft>
              <a:buSzPts val="1000"/>
              <a:buFont typeface="Pompiere"/>
              <a:buAutoNum type="arabicPeriod"/>
              <a:defRPr sz="1200"/>
            </a:lvl1pPr>
            <a:lvl2pPr marL="914400" lvl="1" indent="-292100" rtl="0">
              <a:spcBef>
                <a:spcPts val="1600"/>
              </a:spcBef>
              <a:spcAft>
                <a:spcPts val="0"/>
              </a:spcAft>
              <a:buClr>
                <a:srgbClr val="434343"/>
              </a:buClr>
              <a:buSzPts val="1000"/>
              <a:buFont typeface="Roboto Condensed Light"/>
              <a:buAutoNum type="alphaLcPeriod"/>
              <a:defRPr sz="1000"/>
            </a:lvl2pPr>
            <a:lvl3pPr marL="1371600" lvl="2" indent="-292100" rtl="0">
              <a:spcBef>
                <a:spcPts val="1600"/>
              </a:spcBef>
              <a:spcAft>
                <a:spcPts val="0"/>
              </a:spcAft>
              <a:buClr>
                <a:srgbClr val="434343"/>
              </a:buClr>
              <a:buSzPts val="1000"/>
              <a:buFont typeface="Roboto Condensed Light"/>
              <a:buAutoNum type="romanLcPeriod"/>
              <a:defRPr sz="1000"/>
            </a:lvl3pPr>
            <a:lvl4pPr marL="1828800" lvl="3" indent="-292100" rtl="0">
              <a:spcBef>
                <a:spcPts val="1600"/>
              </a:spcBef>
              <a:spcAft>
                <a:spcPts val="0"/>
              </a:spcAft>
              <a:buClr>
                <a:srgbClr val="434343"/>
              </a:buClr>
              <a:buSzPts val="1000"/>
              <a:buFont typeface="Roboto Condensed Light"/>
              <a:buAutoNum type="arabicPeriod"/>
              <a:defRPr sz="1000"/>
            </a:lvl4pPr>
            <a:lvl5pPr marL="2286000" lvl="4" indent="-292100" rtl="0">
              <a:spcBef>
                <a:spcPts val="1600"/>
              </a:spcBef>
              <a:spcAft>
                <a:spcPts val="0"/>
              </a:spcAft>
              <a:buClr>
                <a:srgbClr val="434343"/>
              </a:buClr>
              <a:buSzPts val="1000"/>
              <a:buFont typeface="Roboto Condensed Light"/>
              <a:buAutoNum type="alphaLcPeriod"/>
              <a:defRPr sz="1000"/>
            </a:lvl5pPr>
            <a:lvl6pPr marL="2743200" lvl="5" indent="-292100" rtl="0">
              <a:spcBef>
                <a:spcPts val="1600"/>
              </a:spcBef>
              <a:spcAft>
                <a:spcPts val="0"/>
              </a:spcAft>
              <a:buClr>
                <a:srgbClr val="434343"/>
              </a:buClr>
              <a:buSzPts val="1000"/>
              <a:buFont typeface="Roboto Condensed Light"/>
              <a:buAutoNum type="romanLcPeriod"/>
              <a:defRPr sz="1000"/>
            </a:lvl6pPr>
            <a:lvl7pPr marL="3200400" lvl="6" indent="-292100" rtl="0">
              <a:spcBef>
                <a:spcPts val="1600"/>
              </a:spcBef>
              <a:spcAft>
                <a:spcPts val="0"/>
              </a:spcAft>
              <a:buClr>
                <a:srgbClr val="434343"/>
              </a:buClr>
              <a:buSzPts val="1000"/>
              <a:buFont typeface="Roboto Condensed Light"/>
              <a:buAutoNum type="arabicPeriod"/>
              <a:defRPr sz="1000"/>
            </a:lvl7pPr>
            <a:lvl8pPr marL="3657600" lvl="7" indent="-292100" rtl="0">
              <a:spcBef>
                <a:spcPts val="1600"/>
              </a:spcBef>
              <a:spcAft>
                <a:spcPts val="0"/>
              </a:spcAft>
              <a:buClr>
                <a:srgbClr val="434343"/>
              </a:buClr>
              <a:buSzPts val="1000"/>
              <a:buFont typeface="Roboto Condensed Light"/>
              <a:buAutoNum type="alphaLcPeriod"/>
              <a:defRPr sz="1000"/>
            </a:lvl8pPr>
            <a:lvl9pPr marL="4114800" lvl="8" indent="-292100" rtl="0">
              <a:spcBef>
                <a:spcPts val="1600"/>
              </a:spcBef>
              <a:spcAft>
                <a:spcPts val="1600"/>
              </a:spcAft>
              <a:buClr>
                <a:srgbClr val="434343"/>
              </a:buClr>
              <a:buSzPts val="1000"/>
              <a:buFont typeface="Roboto Condensed Light"/>
              <a:buAutoNum type="romanLcPeriod"/>
              <a:defRPr sz="1000"/>
            </a:lvl9pPr>
          </a:lstStyle>
          <a:p>
            <a:endParaRPr/>
          </a:p>
        </p:txBody>
      </p:sp>
      <p:sp>
        <p:nvSpPr>
          <p:cNvPr id="29" name="Google Shape;29;p5"/>
          <p:cNvSpPr txBox="1">
            <a:spLocks noGrp="1"/>
          </p:cNvSpPr>
          <p:nvPr>
            <p:ph type="subTitle" idx="3"/>
          </p:nvPr>
        </p:nvSpPr>
        <p:spPr>
          <a:xfrm>
            <a:off x="720000" y="1894000"/>
            <a:ext cx="2763000" cy="3390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0" name="Google Shape;30;p5"/>
          <p:cNvSpPr txBox="1">
            <a:spLocks noGrp="1"/>
          </p:cNvSpPr>
          <p:nvPr>
            <p:ph type="subTitle" idx="4"/>
          </p:nvPr>
        </p:nvSpPr>
        <p:spPr>
          <a:xfrm>
            <a:off x="5658900" y="1894025"/>
            <a:ext cx="2763000" cy="3390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1" name="Google Shape;31;p5"/>
          <p:cNvSpPr/>
          <p:nvPr/>
        </p:nvSpPr>
        <p:spPr>
          <a:xfrm>
            <a:off x="1667550" y="3931099"/>
            <a:ext cx="5809067" cy="1212418"/>
          </a:xfrm>
          <a:custGeom>
            <a:avLst/>
            <a:gdLst/>
            <a:ahLst/>
            <a:cxnLst/>
            <a:rect l="l" t="t" r="r" b="b"/>
            <a:pathLst>
              <a:path w="176059" h="46952" extrusionOk="0">
                <a:moveTo>
                  <a:pt x="1" y="46951"/>
                </a:moveTo>
                <a:cubicBezTo>
                  <a:pt x="1" y="46951"/>
                  <a:pt x="4211" y="34119"/>
                  <a:pt x="27603" y="31395"/>
                </a:cubicBezTo>
                <a:cubicBezTo>
                  <a:pt x="41471" y="29791"/>
                  <a:pt x="48506" y="23609"/>
                  <a:pt x="51948" y="18864"/>
                </a:cubicBezTo>
                <a:cubicBezTo>
                  <a:pt x="55924" y="13367"/>
                  <a:pt x="61338" y="9090"/>
                  <a:pt x="67604" y="6500"/>
                </a:cubicBezTo>
                <a:cubicBezTo>
                  <a:pt x="72399" y="4511"/>
                  <a:pt x="78163" y="2607"/>
                  <a:pt x="84195" y="1754"/>
                </a:cubicBezTo>
                <a:cubicBezTo>
                  <a:pt x="96760" y="0"/>
                  <a:pt x="108807" y="7352"/>
                  <a:pt x="112984" y="19332"/>
                </a:cubicBezTo>
                <a:cubicBezTo>
                  <a:pt x="114287" y="23108"/>
                  <a:pt x="118849" y="27051"/>
                  <a:pt x="123460" y="27853"/>
                </a:cubicBezTo>
                <a:cubicBezTo>
                  <a:pt x="134321" y="29725"/>
                  <a:pt x="153536" y="33902"/>
                  <a:pt x="153536" y="33902"/>
                </a:cubicBezTo>
                <a:cubicBezTo>
                  <a:pt x="153536" y="33902"/>
                  <a:pt x="173920" y="37661"/>
                  <a:pt x="176059" y="46951"/>
                </a:cubicBezTo>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6"/>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grpSp>
        <p:nvGrpSpPr>
          <p:cNvPr id="35" name="Google Shape;35;p7"/>
          <p:cNvGrpSpPr/>
          <p:nvPr/>
        </p:nvGrpSpPr>
        <p:grpSpPr>
          <a:xfrm>
            <a:off x="3527981" y="1436716"/>
            <a:ext cx="5616442" cy="3706262"/>
            <a:chOff x="3527981" y="1436716"/>
            <a:chExt cx="5616442" cy="3706262"/>
          </a:xfrm>
        </p:grpSpPr>
        <p:sp>
          <p:nvSpPr>
            <p:cNvPr id="36" name="Google Shape;36;p7"/>
            <p:cNvSpPr/>
            <p:nvPr/>
          </p:nvSpPr>
          <p:spPr>
            <a:xfrm>
              <a:off x="8037512" y="1436716"/>
              <a:ext cx="1106911" cy="1352702"/>
            </a:xfrm>
            <a:custGeom>
              <a:avLst/>
              <a:gdLst/>
              <a:ahLst/>
              <a:cxnLst/>
              <a:rect l="l" t="t" r="r" b="b"/>
              <a:pathLst>
                <a:path w="34537" h="42206" extrusionOk="0">
                  <a:moveTo>
                    <a:pt x="33000" y="36174"/>
                  </a:moveTo>
                  <a:cubicBezTo>
                    <a:pt x="33501" y="35773"/>
                    <a:pt x="33986" y="35322"/>
                    <a:pt x="34437" y="34871"/>
                  </a:cubicBezTo>
                  <a:cubicBezTo>
                    <a:pt x="34336" y="34821"/>
                    <a:pt x="34537" y="11011"/>
                    <a:pt x="34537" y="10944"/>
                  </a:cubicBezTo>
                  <a:cubicBezTo>
                    <a:pt x="33668" y="10242"/>
                    <a:pt x="32749" y="9608"/>
                    <a:pt x="31780" y="9039"/>
                  </a:cubicBezTo>
                  <a:cubicBezTo>
                    <a:pt x="16091" y="0"/>
                    <a:pt x="0" y="19432"/>
                    <a:pt x="11078" y="33400"/>
                  </a:cubicBezTo>
                  <a:cubicBezTo>
                    <a:pt x="18079" y="42206"/>
                    <a:pt x="26951" y="41187"/>
                    <a:pt x="33000" y="36174"/>
                  </a:cubicBezTo>
                </a:path>
              </a:pathLst>
            </a:custGeom>
            <a:gradFill>
              <a:gsLst>
                <a:gs pos="0">
                  <a:srgbClr val="B5D5FF"/>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7"/>
            <p:cNvSpPr/>
            <p:nvPr/>
          </p:nvSpPr>
          <p:spPr>
            <a:xfrm>
              <a:off x="3527981" y="4113725"/>
              <a:ext cx="1150851" cy="1029254"/>
            </a:xfrm>
            <a:custGeom>
              <a:avLst/>
              <a:gdLst/>
              <a:ahLst/>
              <a:cxnLst/>
              <a:rect l="l" t="t" r="r" b="b"/>
              <a:pathLst>
                <a:path w="35908" h="32114" extrusionOk="0">
                  <a:moveTo>
                    <a:pt x="33267" y="15455"/>
                  </a:moveTo>
                  <a:cubicBezTo>
                    <a:pt x="28739" y="6165"/>
                    <a:pt x="16375" y="0"/>
                    <a:pt x="6600" y="10326"/>
                  </a:cubicBezTo>
                  <a:cubicBezTo>
                    <a:pt x="0" y="17310"/>
                    <a:pt x="1170" y="26283"/>
                    <a:pt x="6149" y="32030"/>
                  </a:cubicBezTo>
                  <a:cubicBezTo>
                    <a:pt x="6066" y="32114"/>
                    <a:pt x="31346" y="32114"/>
                    <a:pt x="31245" y="32114"/>
                  </a:cubicBezTo>
                  <a:cubicBezTo>
                    <a:pt x="35907" y="27252"/>
                    <a:pt x="35907" y="20836"/>
                    <a:pt x="33267" y="15455"/>
                  </a:cubicBezTo>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a:off x="4108471" y="2028456"/>
              <a:ext cx="5035952" cy="3114523"/>
            </a:xfrm>
            <a:custGeom>
              <a:avLst/>
              <a:gdLst/>
              <a:ahLst/>
              <a:cxnLst/>
              <a:rect l="l" t="t" r="r" b="b"/>
              <a:pathLst>
                <a:path w="157128" h="97177" extrusionOk="0">
                  <a:moveTo>
                    <a:pt x="47737" y="67"/>
                  </a:moveTo>
                  <a:cubicBezTo>
                    <a:pt x="36759" y="769"/>
                    <a:pt x="26784" y="7185"/>
                    <a:pt x="19466" y="15389"/>
                  </a:cubicBezTo>
                  <a:cubicBezTo>
                    <a:pt x="16208" y="19048"/>
                    <a:pt x="13401" y="23058"/>
                    <a:pt x="10844" y="27235"/>
                  </a:cubicBezTo>
                  <a:cubicBezTo>
                    <a:pt x="5431" y="36107"/>
                    <a:pt x="1671" y="44111"/>
                    <a:pt x="736" y="54503"/>
                  </a:cubicBezTo>
                  <a:cubicBezTo>
                    <a:pt x="0" y="63008"/>
                    <a:pt x="936" y="71579"/>
                    <a:pt x="3493" y="79716"/>
                  </a:cubicBezTo>
                  <a:cubicBezTo>
                    <a:pt x="5330" y="85665"/>
                    <a:pt x="8054" y="91880"/>
                    <a:pt x="11346" y="97177"/>
                  </a:cubicBezTo>
                  <a:lnTo>
                    <a:pt x="157128" y="97177"/>
                  </a:lnTo>
                  <a:cubicBezTo>
                    <a:pt x="157128" y="97177"/>
                    <a:pt x="156927" y="6951"/>
                    <a:pt x="157028" y="7068"/>
                  </a:cubicBezTo>
                  <a:cubicBezTo>
                    <a:pt x="143093" y="9440"/>
                    <a:pt x="129024" y="16174"/>
                    <a:pt x="115674" y="16358"/>
                  </a:cubicBezTo>
                  <a:cubicBezTo>
                    <a:pt x="108038" y="16458"/>
                    <a:pt x="101121" y="13601"/>
                    <a:pt x="93953" y="11462"/>
                  </a:cubicBezTo>
                  <a:cubicBezTo>
                    <a:pt x="86217" y="9156"/>
                    <a:pt x="78481" y="6767"/>
                    <a:pt x="70761" y="4328"/>
                  </a:cubicBezTo>
                  <a:cubicBezTo>
                    <a:pt x="63961" y="2172"/>
                    <a:pt x="56977" y="0"/>
                    <a:pt x="49876" y="0"/>
                  </a:cubicBezTo>
                  <a:cubicBezTo>
                    <a:pt x="49157" y="0"/>
                    <a:pt x="48455" y="17"/>
                    <a:pt x="47737" y="67"/>
                  </a:cubicBezTo>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7"/>
          <p:cNvSpPr txBox="1">
            <a:spLocks noGrp="1"/>
          </p:cNvSpPr>
          <p:nvPr>
            <p:ph type="title"/>
          </p:nvPr>
        </p:nvSpPr>
        <p:spPr>
          <a:xfrm>
            <a:off x="720000" y="1767600"/>
            <a:ext cx="3136500" cy="9000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0" name="Google Shape;40;p7"/>
          <p:cNvSpPr txBox="1">
            <a:spLocks noGrp="1"/>
          </p:cNvSpPr>
          <p:nvPr>
            <p:ph type="body" idx="1"/>
          </p:nvPr>
        </p:nvSpPr>
        <p:spPr>
          <a:xfrm>
            <a:off x="720000" y="2667600"/>
            <a:ext cx="3136500" cy="14220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200"/>
            </a:lvl1pPr>
            <a:lvl2pPr marL="914400" lvl="1" indent="-292100" rtl="0">
              <a:spcBef>
                <a:spcPts val="1600"/>
              </a:spcBef>
              <a:spcAft>
                <a:spcPts val="0"/>
              </a:spcAft>
              <a:buSzPts val="1000"/>
              <a:buChar char="○"/>
              <a:defRPr sz="1000"/>
            </a:lvl2pPr>
            <a:lvl3pPr marL="1371600" lvl="2" indent="-292100" rtl="0">
              <a:spcBef>
                <a:spcPts val="1600"/>
              </a:spcBef>
              <a:spcAft>
                <a:spcPts val="0"/>
              </a:spcAft>
              <a:buSzPts val="1000"/>
              <a:buChar char="■"/>
              <a:defRPr sz="1000"/>
            </a:lvl3pPr>
            <a:lvl4pPr marL="1828800" lvl="3" indent="-292100" rtl="0">
              <a:spcBef>
                <a:spcPts val="1600"/>
              </a:spcBef>
              <a:spcAft>
                <a:spcPts val="0"/>
              </a:spcAft>
              <a:buSzPts val="1000"/>
              <a:buChar char="●"/>
              <a:defRPr sz="1000"/>
            </a:lvl4pPr>
            <a:lvl5pPr marL="2286000" lvl="4" indent="-292100" rtl="0">
              <a:spcBef>
                <a:spcPts val="1600"/>
              </a:spcBef>
              <a:spcAft>
                <a:spcPts val="0"/>
              </a:spcAft>
              <a:buSzPts val="1000"/>
              <a:buChar char="○"/>
              <a:defRPr sz="1000"/>
            </a:lvl5pPr>
            <a:lvl6pPr marL="2743200" lvl="5" indent="-292100" rtl="0">
              <a:spcBef>
                <a:spcPts val="1600"/>
              </a:spcBef>
              <a:spcAft>
                <a:spcPts val="0"/>
              </a:spcAft>
              <a:buSzPts val="1000"/>
              <a:buChar char="■"/>
              <a:defRPr sz="1000"/>
            </a:lvl6pPr>
            <a:lvl7pPr marL="3200400" lvl="6" indent="-292100" rtl="0">
              <a:spcBef>
                <a:spcPts val="1600"/>
              </a:spcBef>
              <a:spcAft>
                <a:spcPts val="0"/>
              </a:spcAft>
              <a:buSzPts val="1000"/>
              <a:buChar char="●"/>
              <a:defRPr sz="1000"/>
            </a:lvl7pPr>
            <a:lvl8pPr marL="3657600" lvl="7" indent="-292100" rtl="0">
              <a:spcBef>
                <a:spcPts val="1600"/>
              </a:spcBef>
              <a:spcAft>
                <a:spcPts val="0"/>
              </a:spcAft>
              <a:buSzPts val="1000"/>
              <a:buChar char="○"/>
              <a:defRPr sz="1000"/>
            </a:lvl8pPr>
            <a:lvl9pPr marL="4114800" lvl="8" indent="-292100" rtl="0">
              <a:spcBef>
                <a:spcPts val="1600"/>
              </a:spcBef>
              <a:spcAft>
                <a:spcPts val="1600"/>
              </a:spcAft>
              <a:buSzPts val="1000"/>
              <a:buChar char="■"/>
              <a:defRPr sz="1000"/>
            </a:lvl9pPr>
          </a:lstStyle>
          <a:p>
            <a:endParaRPr/>
          </a:p>
        </p:txBody>
      </p:sp>
      <p:sp>
        <p:nvSpPr>
          <p:cNvPr id="41" name="Google Shape;41;p7"/>
          <p:cNvSpPr/>
          <p:nvPr/>
        </p:nvSpPr>
        <p:spPr>
          <a:xfrm>
            <a:off x="-10" y="-1993"/>
            <a:ext cx="3207179" cy="1774160"/>
          </a:xfrm>
          <a:custGeom>
            <a:avLst/>
            <a:gdLst/>
            <a:ahLst/>
            <a:cxnLst/>
            <a:rect l="l" t="t" r="r" b="b"/>
            <a:pathLst>
              <a:path w="100068" h="55356" extrusionOk="0">
                <a:moveTo>
                  <a:pt x="0" y="55339"/>
                </a:moveTo>
                <a:cubicBezTo>
                  <a:pt x="7151" y="55155"/>
                  <a:pt x="19315" y="52097"/>
                  <a:pt x="25898" y="34821"/>
                </a:cubicBezTo>
                <a:cubicBezTo>
                  <a:pt x="35606" y="9323"/>
                  <a:pt x="69608" y="17210"/>
                  <a:pt x="69608" y="17210"/>
                </a:cubicBezTo>
                <a:cubicBezTo>
                  <a:pt x="69608" y="17210"/>
                  <a:pt x="100068" y="18897"/>
                  <a:pt x="94387" y="0"/>
                </a:cubicBezTo>
                <a:lnTo>
                  <a:pt x="0" y="0"/>
                </a:lnTo>
                <a:cubicBezTo>
                  <a:pt x="0" y="0"/>
                  <a:pt x="0" y="55355"/>
                  <a:pt x="0" y="55339"/>
                </a:cubicBez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5443200" y="1767600"/>
            <a:ext cx="2980800" cy="17856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44" name="Google Shape;44;p8"/>
          <p:cNvSpPr/>
          <p:nvPr/>
        </p:nvSpPr>
        <p:spPr>
          <a:xfrm flipH="1">
            <a:off x="-14590" y="-179329"/>
            <a:ext cx="5025144" cy="5336997"/>
          </a:xfrm>
          <a:custGeom>
            <a:avLst/>
            <a:gdLst/>
            <a:ahLst/>
            <a:cxnLst/>
            <a:rect l="l" t="t" r="r" b="b"/>
            <a:pathLst>
              <a:path w="154870" h="164481" extrusionOk="0">
                <a:moveTo>
                  <a:pt x="28" y="164344"/>
                </a:moveTo>
                <a:cubicBezTo>
                  <a:pt x="1561" y="153364"/>
                  <a:pt x="9830" y="132554"/>
                  <a:pt x="48712" y="118946"/>
                </a:cubicBezTo>
                <a:cubicBezTo>
                  <a:pt x="103639" y="99724"/>
                  <a:pt x="93946" y="55284"/>
                  <a:pt x="93946" y="55284"/>
                </a:cubicBezTo>
                <a:cubicBezTo>
                  <a:pt x="93946" y="55284"/>
                  <a:pt x="83869" y="1"/>
                  <a:pt x="154869" y="3834"/>
                </a:cubicBezTo>
                <a:cubicBezTo>
                  <a:pt x="154705" y="3971"/>
                  <a:pt x="154705" y="164152"/>
                  <a:pt x="154705" y="164152"/>
                </a:cubicBezTo>
                <a:cubicBezTo>
                  <a:pt x="154705" y="164152"/>
                  <a:pt x="0" y="164481"/>
                  <a:pt x="28" y="164344"/>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a:off x="4572000" y="-125"/>
            <a:ext cx="4572000" cy="5143500"/>
          </a:xfrm>
          <a:prstGeom prst="rect">
            <a:avLst/>
          </a:pr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txBox="1">
            <a:spLocks noGrp="1"/>
          </p:cNvSpPr>
          <p:nvPr>
            <p:ph type="title"/>
          </p:nvPr>
        </p:nvSpPr>
        <p:spPr>
          <a:xfrm>
            <a:off x="720000" y="1233175"/>
            <a:ext cx="3590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8" name="Google Shape;48;p9"/>
          <p:cNvSpPr txBox="1">
            <a:spLocks noGrp="1"/>
          </p:cNvSpPr>
          <p:nvPr>
            <p:ph type="subTitle" idx="1"/>
          </p:nvPr>
        </p:nvSpPr>
        <p:spPr>
          <a:xfrm>
            <a:off x="720000" y="2803075"/>
            <a:ext cx="3590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49" name="Google Shape;49;p9"/>
          <p:cNvSpPr txBox="1">
            <a:spLocks noGrp="1"/>
          </p:cNvSpPr>
          <p:nvPr>
            <p:ph type="body" idx="2"/>
          </p:nvPr>
        </p:nvSpPr>
        <p:spPr>
          <a:xfrm>
            <a:off x="4939500" y="724075"/>
            <a:ext cx="3484500" cy="36951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SzPts val="1000"/>
              <a:buChar char="●"/>
              <a:defRPr sz="1000"/>
            </a:lvl1pPr>
            <a:lvl2pPr marL="914400" lvl="1" indent="-292100" rtl="0">
              <a:spcBef>
                <a:spcPts val="1600"/>
              </a:spcBef>
              <a:spcAft>
                <a:spcPts val="0"/>
              </a:spcAft>
              <a:buSzPts val="1000"/>
              <a:buChar char="○"/>
              <a:defRPr sz="1000"/>
            </a:lvl2pPr>
            <a:lvl3pPr marL="1371600" lvl="2" indent="-292100" rtl="0">
              <a:spcBef>
                <a:spcPts val="1600"/>
              </a:spcBef>
              <a:spcAft>
                <a:spcPts val="0"/>
              </a:spcAft>
              <a:buSzPts val="1000"/>
              <a:buChar char="■"/>
              <a:defRPr sz="1000"/>
            </a:lvl3pPr>
            <a:lvl4pPr marL="1828800" lvl="3" indent="-292100" rtl="0">
              <a:spcBef>
                <a:spcPts val="1600"/>
              </a:spcBef>
              <a:spcAft>
                <a:spcPts val="0"/>
              </a:spcAft>
              <a:buSzPts val="1000"/>
              <a:buChar char="●"/>
              <a:defRPr sz="1000"/>
            </a:lvl4pPr>
            <a:lvl5pPr marL="2286000" lvl="4" indent="-292100" rtl="0">
              <a:spcBef>
                <a:spcPts val="1600"/>
              </a:spcBef>
              <a:spcAft>
                <a:spcPts val="0"/>
              </a:spcAft>
              <a:buSzPts val="1000"/>
              <a:buChar char="○"/>
              <a:defRPr sz="1000"/>
            </a:lvl5pPr>
            <a:lvl6pPr marL="2743200" lvl="5" indent="-292100" rtl="0">
              <a:spcBef>
                <a:spcPts val="1600"/>
              </a:spcBef>
              <a:spcAft>
                <a:spcPts val="0"/>
              </a:spcAft>
              <a:buSzPts val="1000"/>
              <a:buChar char="■"/>
              <a:defRPr sz="1000"/>
            </a:lvl6pPr>
            <a:lvl7pPr marL="3200400" lvl="6" indent="-292100" rtl="0">
              <a:spcBef>
                <a:spcPts val="1600"/>
              </a:spcBef>
              <a:spcAft>
                <a:spcPts val="0"/>
              </a:spcAft>
              <a:buSzPts val="1000"/>
              <a:buChar char="●"/>
              <a:defRPr sz="1000"/>
            </a:lvl7pPr>
            <a:lvl8pPr marL="3657600" lvl="7" indent="-292100" rtl="0">
              <a:spcBef>
                <a:spcPts val="1600"/>
              </a:spcBef>
              <a:spcAft>
                <a:spcPts val="0"/>
              </a:spcAft>
              <a:buSzPts val="1000"/>
              <a:buChar char="○"/>
              <a:defRPr sz="1000"/>
            </a:lvl8pPr>
            <a:lvl9pPr marL="4114800" lvl="8" indent="-292100" rtl="0">
              <a:spcBef>
                <a:spcPts val="1600"/>
              </a:spcBef>
              <a:spcAft>
                <a:spcPts val="1600"/>
              </a:spcAft>
              <a:buSzPts val="1000"/>
              <a:buChar char="■"/>
              <a:defRPr sz="1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
        <p:cNvGrpSpPr/>
        <p:nvPr/>
      </p:nvGrpSpPr>
      <p:grpSpPr>
        <a:xfrm>
          <a:off x="0" y="0"/>
          <a:ext cx="0" cy="0"/>
          <a:chOff x="0" y="0"/>
          <a:chExt cx="0" cy="0"/>
        </a:xfrm>
      </p:grpSpPr>
      <p:sp>
        <p:nvSpPr>
          <p:cNvPr id="51" name="Google Shape;51;p10"/>
          <p:cNvSpPr txBox="1">
            <a:spLocks noGrp="1"/>
          </p:cNvSpPr>
          <p:nvPr>
            <p:ph type="body" idx="1"/>
          </p:nvPr>
        </p:nvSpPr>
        <p:spPr>
          <a:xfrm>
            <a:off x="720000" y="3995700"/>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1pPr>
            <a:lvl2pPr lvl="1"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2pPr>
            <a:lvl3pPr lvl="2"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3pPr>
            <a:lvl4pPr lvl="3"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4pPr>
            <a:lvl5pPr lvl="4"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5pPr>
            <a:lvl6pPr lvl="5"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6pPr>
            <a:lvl7pPr lvl="6"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7pPr>
            <a:lvl8pPr lvl="7"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8pPr>
            <a:lvl9pPr lvl="8"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1"/>
              </a:buClr>
              <a:buSzPts val="1800"/>
              <a:buFont typeface="Hind"/>
              <a:buChar char="●"/>
              <a:defRPr sz="1800">
                <a:solidFill>
                  <a:schemeClr val="dk1"/>
                </a:solidFill>
                <a:latin typeface="Hind"/>
                <a:ea typeface="Hind"/>
                <a:cs typeface="Hind"/>
                <a:sym typeface="Hind"/>
              </a:defRPr>
            </a:lvl1pPr>
            <a:lvl2pPr marL="914400" lvl="1"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2pPr>
            <a:lvl3pPr marL="1371600" lvl="2"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3pPr>
            <a:lvl4pPr marL="1828800" lvl="3"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4pPr>
            <a:lvl5pPr marL="2286000" lvl="4"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5pPr>
            <a:lvl6pPr marL="2743200" lvl="5"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6pPr>
            <a:lvl7pPr marL="3200400" lvl="6"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7pPr>
            <a:lvl8pPr marL="3657600" lvl="7"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8pPr>
            <a:lvl9pPr marL="4114800" lvl="8" indent="-317500" rtl="0">
              <a:lnSpc>
                <a:spcPct val="115000"/>
              </a:lnSpc>
              <a:spcBef>
                <a:spcPts val="1600"/>
              </a:spcBef>
              <a:spcAft>
                <a:spcPts val="1600"/>
              </a:spcAft>
              <a:buClr>
                <a:schemeClr val="dk1"/>
              </a:buClr>
              <a:buSzPts val="1400"/>
              <a:buFont typeface="Hind"/>
              <a:buChar char="■"/>
              <a:defRPr>
                <a:solidFill>
                  <a:schemeClr val="dk1"/>
                </a:solidFill>
                <a:latin typeface="Hind"/>
                <a:ea typeface="Hind"/>
                <a:cs typeface="Hind"/>
                <a:sym typeface="Hi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1.png"/><Relationship Id="rId7"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9.xml"/><Relationship Id="rId6" Type="http://schemas.openxmlformats.org/officeDocument/2006/relationships/image" Target="../media/image13.png"/><Relationship Id="rId5" Type="http://schemas.openxmlformats.org/officeDocument/2006/relationships/image" Target="../media/image7.png"/><Relationship Id="rId4" Type="http://schemas.openxmlformats.org/officeDocument/2006/relationships/image" Target="../media/image12.gif"/></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6.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9" name="Google Shape;259;p33"/>
          <p:cNvSpPr txBox="1"/>
          <p:nvPr/>
        </p:nvSpPr>
        <p:spPr>
          <a:xfrm>
            <a:off x="513300" y="1154350"/>
            <a:ext cx="8117400" cy="1993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3000" dirty="0">
                <a:highlight>
                  <a:srgbClr val="FFFFFF"/>
                </a:highlight>
                <a:latin typeface="Impact"/>
                <a:ea typeface="Impact"/>
                <a:cs typeface="Impact"/>
                <a:sym typeface="Impact"/>
              </a:rPr>
              <a:t>Valutazione della degenerazione del morbo di Parkinson mediante modello di rete neurale convoluzionale</a:t>
            </a:r>
            <a:endParaRPr sz="3000" dirty="0">
              <a:highlight>
                <a:srgbClr val="FFFFFF"/>
              </a:highlight>
              <a:latin typeface="Impact"/>
              <a:ea typeface="Impact"/>
              <a:cs typeface="Impact"/>
              <a:sym typeface="Impact"/>
            </a:endParaRPr>
          </a:p>
          <a:p>
            <a:pPr marL="0" lvl="0" indent="0" algn="l" rtl="0">
              <a:spcBef>
                <a:spcPts val="0"/>
              </a:spcBef>
              <a:spcAft>
                <a:spcPts val="0"/>
              </a:spcAft>
              <a:buNone/>
            </a:pPr>
            <a:endParaRPr dirty="0">
              <a:latin typeface="Impact"/>
              <a:ea typeface="Impact"/>
              <a:cs typeface="Impact"/>
              <a:sym typeface="Impact"/>
            </a:endParaRPr>
          </a:p>
        </p:txBody>
      </p:sp>
      <p:pic>
        <p:nvPicPr>
          <p:cNvPr id="258" name="Google Shape;258;p33"/>
          <p:cNvPicPr preferRelativeResize="0"/>
          <p:nvPr/>
        </p:nvPicPr>
        <p:blipFill>
          <a:blip r:embed="rId3">
            <a:alphaModFix/>
          </a:blip>
          <a:stretch>
            <a:fillRect/>
          </a:stretch>
        </p:blipFill>
        <p:spPr>
          <a:xfrm>
            <a:off x="7745160" y="34813"/>
            <a:ext cx="1398840" cy="1397474"/>
          </a:xfrm>
          <a:prstGeom prst="rect">
            <a:avLst/>
          </a:prstGeom>
          <a:noFill/>
          <a:ln>
            <a:noFill/>
          </a:ln>
        </p:spPr>
      </p:pic>
      <p:sp>
        <p:nvSpPr>
          <p:cNvPr id="260" name="Google Shape;260;p33"/>
          <p:cNvSpPr txBox="1"/>
          <p:nvPr/>
        </p:nvSpPr>
        <p:spPr>
          <a:xfrm>
            <a:off x="205875" y="3619775"/>
            <a:ext cx="30300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Hind"/>
                <a:ea typeface="Hind"/>
                <a:cs typeface="Hind"/>
                <a:sym typeface="Hind"/>
              </a:rPr>
              <a:t>Relatrice</a:t>
            </a:r>
            <a:endParaRPr>
              <a:latin typeface="Hind"/>
              <a:ea typeface="Hind"/>
              <a:cs typeface="Hind"/>
              <a:sym typeface="Hind"/>
            </a:endParaRPr>
          </a:p>
          <a:p>
            <a:pPr marL="0" lvl="0" indent="0" algn="l" rtl="0">
              <a:spcBef>
                <a:spcPts val="0"/>
              </a:spcBef>
              <a:spcAft>
                <a:spcPts val="0"/>
              </a:spcAft>
              <a:buNone/>
            </a:pPr>
            <a:r>
              <a:rPr lang="en">
                <a:latin typeface="Hind"/>
                <a:ea typeface="Hind"/>
                <a:cs typeface="Hind"/>
                <a:sym typeface="Hind"/>
              </a:rPr>
              <a:t>Prof. </a:t>
            </a:r>
            <a:r>
              <a:rPr lang="en" b="1">
                <a:latin typeface="Hind"/>
                <a:ea typeface="Hind"/>
                <a:cs typeface="Hind"/>
                <a:sym typeface="Hind"/>
              </a:rPr>
              <a:t>Rita Francese</a:t>
            </a:r>
            <a:endParaRPr b="1">
              <a:latin typeface="Hind"/>
              <a:ea typeface="Hind"/>
              <a:cs typeface="Hind"/>
              <a:sym typeface="Hind"/>
            </a:endParaRPr>
          </a:p>
          <a:p>
            <a:pPr marL="0" lvl="0" indent="0" algn="l" rtl="0">
              <a:spcBef>
                <a:spcPts val="0"/>
              </a:spcBef>
              <a:spcAft>
                <a:spcPts val="0"/>
              </a:spcAft>
              <a:buNone/>
            </a:pPr>
            <a:r>
              <a:rPr lang="en">
                <a:latin typeface="Hind"/>
                <a:ea typeface="Hind"/>
                <a:cs typeface="Hind"/>
                <a:sym typeface="Hind"/>
              </a:rPr>
              <a:t>Co-Relatrice</a:t>
            </a:r>
            <a:endParaRPr>
              <a:latin typeface="Hind"/>
              <a:ea typeface="Hind"/>
              <a:cs typeface="Hind"/>
              <a:sym typeface="Hind"/>
            </a:endParaRPr>
          </a:p>
          <a:p>
            <a:pPr marL="0" lvl="0" indent="0" algn="l" rtl="0">
              <a:spcBef>
                <a:spcPts val="0"/>
              </a:spcBef>
              <a:spcAft>
                <a:spcPts val="0"/>
              </a:spcAft>
              <a:buNone/>
            </a:pPr>
            <a:r>
              <a:rPr lang="en">
                <a:latin typeface="Hind"/>
                <a:ea typeface="Hind"/>
                <a:cs typeface="Hind"/>
                <a:sym typeface="Hind"/>
              </a:rPr>
              <a:t>Dott.ssa </a:t>
            </a:r>
            <a:r>
              <a:rPr lang="en" b="1">
                <a:latin typeface="Hind"/>
                <a:ea typeface="Hind"/>
                <a:cs typeface="Hind"/>
                <a:sym typeface="Hind"/>
              </a:rPr>
              <a:t>Maria Frasca</a:t>
            </a:r>
            <a:endParaRPr b="1">
              <a:latin typeface="Hind"/>
              <a:ea typeface="Hind"/>
              <a:cs typeface="Hind"/>
              <a:sym typeface="Hind"/>
            </a:endParaRPr>
          </a:p>
        </p:txBody>
      </p:sp>
      <p:sp>
        <p:nvSpPr>
          <p:cNvPr id="261" name="Google Shape;261;p33"/>
          <p:cNvSpPr txBox="1"/>
          <p:nvPr/>
        </p:nvSpPr>
        <p:spPr>
          <a:xfrm>
            <a:off x="6733425" y="3568350"/>
            <a:ext cx="18972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Hind"/>
                <a:ea typeface="Hind"/>
                <a:cs typeface="Hind"/>
                <a:sym typeface="Hind"/>
              </a:rPr>
              <a:t>Candidato</a:t>
            </a:r>
            <a:endParaRPr>
              <a:latin typeface="Hind"/>
              <a:ea typeface="Hind"/>
              <a:cs typeface="Hind"/>
              <a:sym typeface="Hind"/>
            </a:endParaRPr>
          </a:p>
          <a:p>
            <a:pPr marL="0" lvl="0" indent="0" algn="l" rtl="0">
              <a:spcBef>
                <a:spcPts val="0"/>
              </a:spcBef>
              <a:spcAft>
                <a:spcPts val="0"/>
              </a:spcAft>
              <a:buNone/>
            </a:pPr>
            <a:r>
              <a:rPr lang="en" b="1">
                <a:latin typeface="Hind"/>
                <a:ea typeface="Hind"/>
                <a:cs typeface="Hind"/>
                <a:sym typeface="Hind"/>
              </a:rPr>
              <a:t>Elpidio Mazza</a:t>
            </a:r>
            <a:endParaRPr b="1">
              <a:latin typeface="Hind"/>
              <a:ea typeface="Hind"/>
              <a:cs typeface="Hind"/>
              <a:sym typeface="Hind"/>
            </a:endParaRPr>
          </a:p>
          <a:p>
            <a:pPr marL="0" lvl="0" indent="0" algn="l" rtl="0">
              <a:spcBef>
                <a:spcPts val="0"/>
              </a:spcBef>
              <a:spcAft>
                <a:spcPts val="0"/>
              </a:spcAft>
              <a:buNone/>
            </a:pPr>
            <a:r>
              <a:rPr lang="en">
                <a:latin typeface="Hind"/>
                <a:ea typeface="Hind"/>
                <a:cs typeface="Hind"/>
                <a:sym typeface="Hind"/>
              </a:rPr>
              <a:t>Matricola</a:t>
            </a:r>
            <a:endParaRPr>
              <a:latin typeface="Hind"/>
              <a:ea typeface="Hind"/>
              <a:cs typeface="Hind"/>
              <a:sym typeface="Hind"/>
            </a:endParaRPr>
          </a:p>
          <a:p>
            <a:pPr marL="0" lvl="0" indent="0" algn="l" rtl="0">
              <a:spcBef>
                <a:spcPts val="0"/>
              </a:spcBef>
              <a:spcAft>
                <a:spcPts val="0"/>
              </a:spcAft>
              <a:buNone/>
            </a:pPr>
            <a:r>
              <a:rPr lang="en" b="1">
                <a:latin typeface="Hind"/>
                <a:ea typeface="Hind"/>
                <a:cs typeface="Hind"/>
                <a:sym typeface="Hind"/>
              </a:rPr>
              <a:t>0512106271</a:t>
            </a:r>
            <a:endParaRPr b="1">
              <a:latin typeface="Hind"/>
              <a:ea typeface="Hind"/>
              <a:cs typeface="Hind"/>
              <a:sym typeface="Hind"/>
            </a:endParaRPr>
          </a:p>
        </p:txBody>
      </p:sp>
      <p:sp>
        <p:nvSpPr>
          <p:cNvPr id="262" name="Google Shape;262;p33"/>
          <p:cNvSpPr txBox="1"/>
          <p:nvPr/>
        </p:nvSpPr>
        <p:spPr>
          <a:xfrm>
            <a:off x="3244050" y="3318575"/>
            <a:ext cx="2655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Impact"/>
                <a:ea typeface="Impact"/>
                <a:cs typeface="Impact"/>
                <a:sym typeface="Impact"/>
              </a:rPr>
              <a:t>Dipartimento di Informatica</a:t>
            </a:r>
            <a:endParaRPr>
              <a:latin typeface="Impact"/>
              <a:ea typeface="Impact"/>
              <a:cs typeface="Impact"/>
              <a:sym typeface="Impact"/>
            </a:endParaRPr>
          </a:p>
        </p:txBody>
      </p:sp>
      <p:sp>
        <p:nvSpPr>
          <p:cNvPr id="263" name="Google Shape;263;p33"/>
          <p:cNvSpPr txBox="1"/>
          <p:nvPr/>
        </p:nvSpPr>
        <p:spPr>
          <a:xfrm>
            <a:off x="2926050" y="2824850"/>
            <a:ext cx="3291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Impact"/>
                <a:ea typeface="Impact"/>
                <a:cs typeface="Impact"/>
                <a:sym typeface="Impact"/>
              </a:rPr>
              <a:t>Corso di Laurea Triennale in Informatica</a:t>
            </a:r>
            <a:endParaRPr>
              <a:latin typeface="Impact"/>
              <a:ea typeface="Impact"/>
              <a:cs typeface="Impact"/>
              <a:sym typeface="Impac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42"/>
          <p:cNvSpPr txBox="1">
            <a:spLocks noGrp="1"/>
          </p:cNvSpPr>
          <p:nvPr>
            <p:ph type="title"/>
          </p:nvPr>
        </p:nvSpPr>
        <p:spPr>
          <a:xfrm>
            <a:off x="4090350" y="238100"/>
            <a:ext cx="4314600" cy="90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Conclusioni e lavori futuri</a:t>
            </a:r>
            <a:endParaRPr/>
          </a:p>
        </p:txBody>
      </p:sp>
      <p:pic>
        <p:nvPicPr>
          <p:cNvPr id="408" name="Google Shape;408;p42"/>
          <p:cNvPicPr preferRelativeResize="0"/>
          <p:nvPr/>
        </p:nvPicPr>
        <p:blipFill>
          <a:blip r:embed="rId3">
            <a:alphaModFix/>
          </a:blip>
          <a:stretch>
            <a:fillRect/>
          </a:stretch>
        </p:blipFill>
        <p:spPr>
          <a:xfrm>
            <a:off x="5359550" y="1359050"/>
            <a:ext cx="3784450" cy="3784450"/>
          </a:xfrm>
          <a:prstGeom prst="rect">
            <a:avLst/>
          </a:prstGeom>
          <a:noFill/>
          <a:ln>
            <a:noFill/>
          </a:ln>
        </p:spPr>
      </p:pic>
      <p:pic>
        <p:nvPicPr>
          <p:cNvPr id="409" name="Google Shape;409;p42"/>
          <p:cNvPicPr preferRelativeResize="0"/>
          <p:nvPr/>
        </p:nvPicPr>
        <p:blipFill>
          <a:blip r:embed="rId4">
            <a:alphaModFix/>
          </a:blip>
          <a:stretch>
            <a:fillRect/>
          </a:stretch>
        </p:blipFill>
        <p:spPr>
          <a:xfrm>
            <a:off x="199475" y="1893350"/>
            <a:ext cx="2271176" cy="2271176"/>
          </a:xfrm>
          <a:prstGeom prst="rect">
            <a:avLst/>
          </a:prstGeom>
          <a:noFill/>
          <a:ln>
            <a:noFill/>
          </a:ln>
        </p:spPr>
      </p:pic>
      <p:sp>
        <p:nvSpPr>
          <p:cNvPr id="410" name="Google Shape;410;p42"/>
          <p:cNvSpPr txBox="1"/>
          <p:nvPr/>
        </p:nvSpPr>
        <p:spPr>
          <a:xfrm>
            <a:off x="2470650" y="1359050"/>
            <a:ext cx="4202700" cy="21240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 b="1"/>
              <a:t>Rimuovere immagini poco significative</a:t>
            </a:r>
            <a:endParaRPr b="1"/>
          </a:p>
          <a:p>
            <a:pPr marL="457200" lvl="0" indent="0" algn="l" rtl="0">
              <a:spcBef>
                <a:spcPts val="0"/>
              </a:spcBef>
              <a:spcAft>
                <a:spcPts val="0"/>
              </a:spcAft>
              <a:buNone/>
            </a:pPr>
            <a:endParaRPr b="1"/>
          </a:p>
          <a:p>
            <a:pPr marL="0" lvl="0" indent="0" algn="l" rtl="0">
              <a:spcBef>
                <a:spcPts val="0"/>
              </a:spcBef>
              <a:spcAft>
                <a:spcPts val="0"/>
              </a:spcAft>
              <a:buNone/>
            </a:pPr>
            <a:endParaRPr b="1"/>
          </a:p>
          <a:p>
            <a:pPr marL="457200" lvl="0" indent="0" algn="l" rtl="0">
              <a:spcBef>
                <a:spcPts val="0"/>
              </a:spcBef>
              <a:spcAft>
                <a:spcPts val="0"/>
              </a:spcAft>
              <a:buNone/>
            </a:pPr>
            <a:r>
              <a:rPr lang="en" b="1"/>
              <a:t>Aumentare la dimensione del dataset</a:t>
            </a:r>
            <a:endParaRPr b="1"/>
          </a:p>
          <a:p>
            <a:pPr marL="457200" lvl="0" indent="0" algn="l" rtl="0">
              <a:spcBef>
                <a:spcPts val="0"/>
              </a:spcBef>
              <a:spcAft>
                <a:spcPts val="0"/>
              </a:spcAft>
              <a:buNone/>
            </a:pPr>
            <a:endParaRPr b="1"/>
          </a:p>
          <a:p>
            <a:pPr marL="457200" lvl="0" indent="0" algn="l" rtl="0">
              <a:spcBef>
                <a:spcPts val="0"/>
              </a:spcBef>
              <a:spcAft>
                <a:spcPts val="0"/>
              </a:spcAft>
              <a:buNone/>
            </a:pPr>
            <a:endParaRPr b="1"/>
          </a:p>
          <a:p>
            <a:pPr marL="457200" lvl="0" indent="0" algn="l" rtl="0">
              <a:spcBef>
                <a:spcPts val="0"/>
              </a:spcBef>
              <a:spcAft>
                <a:spcPts val="0"/>
              </a:spcAft>
              <a:buNone/>
            </a:pPr>
            <a:r>
              <a:rPr lang="en" b="1"/>
              <a:t>Utilizzo di un modello 3D CNN</a:t>
            </a:r>
            <a:endParaRPr b="1"/>
          </a:p>
          <a:p>
            <a:pPr marL="0" lvl="0" indent="0" algn="l" rtl="0">
              <a:spcBef>
                <a:spcPts val="0"/>
              </a:spcBef>
              <a:spcAft>
                <a:spcPts val="0"/>
              </a:spcAft>
              <a:buNone/>
            </a:pPr>
            <a:endParaRPr b="1">
              <a:latin typeface="Hind"/>
              <a:ea typeface="Hind"/>
              <a:cs typeface="Hind"/>
              <a:sym typeface="Hind"/>
            </a:endParaRPr>
          </a:p>
          <a:p>
            <a:pPr marL="0" lvl="0" indent="0" algn="l" rtl="0">
              <a:spcBef>
                <a:spcPts val="0"/>
              </a:spcBef>
              <a:spcAft>
                <a:spcPts val="0"/>
              </a:spcAft>
              <a:buNone/>
            </a:pPr>
            <a:endParaRPr b="1">
              <a:latin typeface="Hind"/>
              <a:ea typeface="Hind"/>
              <a:cs typeface="Hind"/>
              <a:sym typeface="Hind"/>
            </a:endParaRPr>
          </a:p>
        </p:txBody>
      </p:sp>
      <p:sp>
        <p:nvSpPr>
          <p:cNvPr id="411" name="Google Shape;411;p42"/>
          <p:cNvSpPr/>
          <p:nvPr/>
        </p:nvSpPr>
        <p:spPr>
          <a:xfrm>
            <a:off x="2628500" y="1526950"/>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2"/>
          <p:cNvSpPr/>
          <p:nvPr/>
        </p:nvSpPr>
        <p:spPr>
          <a:xfrm>
            <a:off x="2628500" y="2133150"/>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2"/>
          <p:cNvSpPr/>
          <p:nvPr/>
        </p:nvSpPr>
        <p:spPr>
          <a:xfrm>
            <a:off x="2628500" y="2739350"/>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43"/>
          <p:cNvSpPr txBox="1">
            <a:spLocks noGrp="1"/>
          </p:cNvSpPr>
          <p:nvPr>
            <p:ph type="title"/>
          </p:nvPr>
        </p:nvSpPr>
        <p:spPr>
          <a:xfrm>
            <a:off x="4049150" y="957850"/>
            <a:ext cx="4584000" cy="178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Grazie per l’attenzione</a:t>
            </a:r>
            <a:endParaRPr/>
          </a:p>
        </p:txBody>
      </p:sp>
      <p:pic>
        <p:nvPicPr>
          <p:cNvPr id="419" name="Google Shape;419;p43"/>
          <p:cNvPicPr preferRelativeResize="0"/>
          <p:nvPr/>
        </p:nvPicPr>
        <p:blipFill>
          <a:blip r:embed="rId3">
            <a:alphaModFix/>
          </a:blip>
          <a:stretch>
            <a:fillRect/>
          </a:stretch>
        </p:blipFill>
        <p:spPr>
          <a:xfrm>
            <a:off x="125325" y="1219675"/>
            <a:ext cx="3923825" cy="39238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34"/>
          <p:cNvSpPr txBox="1">
            <a:spLocks noGrp="1"/>
          </p:cNvSpPr>
          <p:nvPr>
            <p:ph type="title"/>
          </p:nvPr>
        </p:nvSpPr>
        <p:spPr>
          <a:xfrm>
            <a:off x="5143500" y="250075"/>
            <a:ext cx="36378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Introduzione</a:t>
            </a:r>
            <a:endParaRPr/>
          </a:p>
        </p:txBody>
      </p:sp>
      <p:pic>
        <p:nvPicPr>
          <p:cNvPr id="269" name="Google Shape;269;p34"/>
          <p:cNvPicPr preferRelativeResize="0"/>
          <p:nvPr/>
        </p:nvPicPr>
        <p:blipFill>
          <a:blip r:embed="rId3">
            <a:alphaModFix/>
          </a:blip>
          <a:stretch>
            <a:fillRect/>
          </a:stretch>
        </p:blipFill>
        <p:spPr>
          <a:xfrm>
            <a:off x="0" y="0"/>
            <a:ext cx="5143500" cy="5143500"/>
          </a:xfrm>
          <a:prstGeom prst="rect">
            <a:avLst/>
          </a:prstGeom>
          <a:noFill/>
          <a:ln>
            <a:noFill/>
          </a:ln>
        </p:spPr>
      </p:pic>
      <p:sp>
        <p:nvSpPr>
          <p:cNvPr id="270" name="Google Shape;270;p34"/>
          <p:cNvSpPr txBox="1"/>
          <p:nvPr/>
        </p:nvSpPr>
        <p:spPr>
          <a:xfrm>
            <a:off x="4867750" y="1264650"/>
            <a:ext cx="4202700" cy="21240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 b="1"/>
              <a:t>Scoperte tecnologiche</a:t>
            </a:r>
            <a:endParaRPr b="1"/>
          </a:p>
          <a:p>
            <a:pPr marL="457200" lvl="0" indent="0" algn="l" rtl="0">
              <a:spcBef>
                <a:spcPts val="0"/>
              </a:spcBef>
              <a:spcAft>
                <a:spcPts val="0"/>
              </a:spcAft>
              <a:buNone/>
            </a:pPr>
            <a:endParaRPr b="1"/>
          </a:p>
          <a:p>
            <a:pPr marL="0" lvl="0" indent="0" algn="l" rtl="0">
              <a:spcBef>
                <a:spcPts val="0"/>
              </a:spcBef>
              <a:spcAft>
                <a:spcPts val="0"/>
              </a:spcAft>
              <a:buNone/>
            </a:pPr>
            <a:endParaRPr b="1"/>
          </a:p>
          <a:p>
            <a:pPr marL="457200" lvl="0" indent="0" algn="l" rtl="0">
              <a:spcBef>
                <a:spcPts val="0"/>
              </a:spcBef>
              <a:spcAft>
                <a:spcPts val="0"/>
              </a:spcAft>
              <a:buNone/>
            </a:pPr>
            <a:r>
              <a:rPr lang="en" b="1"/>
              <a:t>L’intelligenza artificiale in ambito medico</a:t>
            </a:r>
            <a:endParaRPr b="1"/>
          </a:p>
          <a:p>
            <a:pPr marL="457200" lvl="0" indent="0" algn="l" rtl="0">
              <a:spcBef>
                <a:spcPts val="0"/>
              </a:spcBef>
              <a:spcAft>
                <a:spcPts val="0"/>
              </a:spcAft>
              <a:buNone/>
            </a:pPr>
            <a:endParaRPr b="1"/>
          </a:p>
          <a:p>
            <a:pPr marL="457200" lvl="0" indent="0" algn="l" rtl="0">
              <a:spcBef>
                <a:spcPts val="0"/>
              </a:spcBef>
              <a:spcAft>
                <a:spcPts val="0"/>
              </a:spcAft>
              <a:buNone/>
            </a:pPr>
            <a:endParaRPr b="1"/>
          </a:p>
          <a:p>
            <a:pPr marL="457200" lvl="0" indent="0" algn="l" rtl="0">
              <a:spcBef>
                <a:spcPts val="0"/>
              </a:spcBef>
              <a:spcAft>
                <a:spcPts val="0"/>
              </a:spcAft>
              <a:buNone/>
            </a:pPr>
            <a:r>
              <a:rPr lang="en" b="1"/>
              <a:t>Miglioramento della qualità di vita</a:t>
            </a:r>
            <a:endParaRPr b="1"/>
          </a:p>
          <a:p>
            <a:pPr marL="0" lvl="0" indent="0" algn="l" rtl="0">
              <a:spcBef>
                <a:spcPts val="0"/>
              </a:spcBef>
              <a:spcAft>
                <a:spcPts val="0"/>
              </a:spcAft>
              <a:buNone/>
            </a:pPr>
            <a:endParaRPr b="1">
              <a:latin typeface="Hind"/>
              <a:ea typeface="Hind"/>
              <a:cs typeface="Hind"/>
              <a:sym typeface="Hind"/>
            </a:endParaRPr>
          </a:p>
          <a:p>
            <a:pPr marL="0" lvl="0" indent="0" algn="l" rtl="0">
              <a:spcBef>
                <a:spcPts val="0"/>
              </a:spcBef>
              <a:spcAft>
                <a:spcPts val="0"/>
              </a:spcAft>
              <a:buNone/>
            </a:pPr>
            <a:endParaRPr b="1">
              <a:latin typeface="Hind"/>
              <a:ea typeface="Hind"/>
              <a:cs typeface="Hind"/>
              <a:sym typeface="Hind"/>
            </a:endParaRPr>
          </a:p>
        </p:txBody>
      </p:sp>
      <p:sp>
        <p:nvSpPr>
          <p:cNvPr id="271" name="Google Shape;271;p34"/>
          <p:cNvSpPr/>
          <p:nvPr/>
        </p:nvSpPr>
        <p:spPr>
          <a:xfrm>
            <a:off x="5025600" y="1432550"/>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4"/>
          <p:cNvSpPr/>
          <p:nvPr/>
        </p:nvSpPr>
        <p:spPr>
          <a:xfrm>
            <a:off x="5025600" y="2038750"/>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p:cNvSpPr/>
          <p:nvPr/>
        </p:nvSpPr>
        <p:spPr>
          <a:xfrm>
            <a:off x="5025600" y="2644950"/>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5"/>
          <p:cNvSpPr txBox="1">
            <a:spLocks noGrp="1"/>
          </p:cNvSpPr>
          <p:nvPr>
            <p:ph type="title"/>
          </p:nvPr>
        </p:nvSpPr>
        <p:spPr>
          <a:xfrm>
            <a:off x="5592825" y="290000"/>
            <a:ext cx="3076500" cy="50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 Parkinson</a:t>
            </a:r>
            <a:endParaRPr/>
          </a:p>
        </p:txBody>
      </p:sp>
      <p:pic>
        <p:nvPicPr>
          <p:cNvPr id="279" name="Google Shape;279;p35"/>
          <p:cNvPicPr preferRelativeResize="0"/>
          <p:nvPr/>
        </p:nvPicPr>
        <p:blipFill>
          <a:blip r:embed="rId3">
            <a:alphaModFix/>
          </a:blip>
          <a:stretch>
            <a:fillRect/>
          </a:stretch>
        </p:blipFill>
        <p:spPr>
          <a:xfrm>
            <a:off x="0" y="0"/>
            <a:ext cx="5143500" cy="5143500"/>
          </a:xfrm>
          <a:prstGeom prst="rect">
            <a:avLst/>
          </a:prstGeom>
          <a:noFill/>
          <a:ln>
            <a:noFill/>
          </a:ln>
        </p:spPr>
      </p:pic>
      <p:sp>
        <p:nvSpPr>
          <p:cNvPr id="280" name="Google Shape;280;p35"/>
          <p:cNvSpPr txBox="1"/>
          <p:nvPr/>
        </p:nvSpPr>
        <p:spPr>
          <a:xfrm>
            <a:off x="5264325" y="1524175"/>
            <a:ext cx="3745800" cy="21240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 b="1"/>
              <a:t>Malattia neurodegenerativa</a:t>
            </a:r>
            <a:endParaRPr b="1"/>
          </a:p>
          <a:p>
            <a:pPr marL="0" lvl="0" indent="0" algn="l" rtl="0">
              <a:spcBef>
                <a:spcPts val="0"/>
              </a:spcBef>
              <a:spcAft>
                <a:spcPts val="0"/>
              </a:spcAft>
              <a:buNone/>
            </a:pPr>
            <a:endParaRPr b="1"/>
          </a:p>
          <a:p>
            <a:pPr marL="0" lvl="0" indent="0" algn="l" rtl="0">
              <a:spcBef>
                <a:spcPts val="0"/>
              </a:spcBef>
              <a:spcAft>
                <a:spcPts val="0"/>
              </a:spcAft>
              <a:buNone/>
            </a:pPr>
            <a:endParaRPr b="1"/>
          </a:p>
          <a:p>
            <a:pPr marL="457200" lvl="0" indent="0" algn="l" rtl="0">
              <a:spcBef>
                <a:spcPts val="0"/>
              </a:spcBef>
              <a:spcAft>
                <a:spcPts val="0"/>
              </a:spcAft>
              <a:buNone/>
            </a:pPr>
            <a:r>
              <a:rPr lang="en" b="1"/>
              <a:t>Non ha cura nota</a:t>
            </a:r>
            <a:endParaRPr b="1"/>
          </a:p>
          <a:p>
            <a:pPr marL="0" lvl="0" indent="0" algn="l" rtl="0">
              <a:spcBef>
                <a:spcPts val="0"/>
              </a:spcBef>
              <a:spcAft>
                <a:spcPts val="0"/>
              </a:spcAft>
              <a:buNone/>
            </a:pPr>
            <a:endParaRPr b="1"/>
          </a:p>
          <a:p>
            <a:pPr marL="0" lvl="0" indent="0" algn="l" rtl="0">
              <a:spcBef>
                <a:spcPts val="0"/>
              </a:spcBef>
              <a:spcAft>
                <a:spcPts val="0"/>
              </a:spcAft>
              <a:buNone/>
            </a:pPr>
            <a:endParaRPr b="1"/>
          </a:p>
          <a:p>
            <a:pPr marL="457200" lvl="0" indent="0" algn="l" rtl="0">
              <a:spcBef>
                <a:spcPts val="0"/>
              </a:spcBef>
              <a:spcAft>
                <a:spcPts val="0"/>
              </a:spcAft>
              <a:buNone/>
            </a:pPr>
            <a:r>
              <a:rPr lang="en" b="1"/>
              <a:t>Diagnosi mediante risonanza magnetica</a:t>
            </a:r>
            <a:endParaRPr b="1"/>
          </a:p>
          <a:p>
            <a:pPr marL="0" lvl="0" indent="0" algn="l" rtl="0">
              <a:spcBef>
                <a:spcPts val="0"/>
              </a:spcBef>
              <a:spcAft>
                <a:spcPts val="0"/>
              </a:spcAft>
              <a:buNone/>
            </a:pPr>
            <a:endParaRPr>
              <a:latin typeface="Hind"/>
              <a:ea typeface="Hind"/>
              <a:cs typeface="Hind"/>
              <a:sym typeface="Hind"/>
            </a:endParaRPr>
          </a:p>
        </p:txBody>
      </p:sp>
      <p:sp>
        <p:nvSpPr>
          <p:cNvPr id="281" name="Google Shape;281;p35"/>
          <p:cNvSpPr/>
          <p:nvPr/>
        </p:nvSpPr>
        <p:spPr>
          <a:xfrm>
            <a:off x="5474925" y="1659450"/>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5"/>
          <p:cNvSpPr/>
          <p:nvPr/>
        </p:nvSpPr>
        <p:spPr>
          <a:xfrm>
            <a:off x="5474925" y="2322375"/>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5"/>
          <p:cNvSpPr/>
          <p:nvPr/>
        </p:nvSpPr>
        <p:spPr>
          <a:xfrm>
            <a:off x="5474925" y="2985300"/>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6"/>
          <p:cNvSpPr/>
          <p:nvPr/>
        </p:nvSpPr>
        <p:spPr>
          <a:xfrm>
            <a:off x="3948800" y="465325"/>
            <a:ext cx="4469400" cy="2814600"/>
          </a:xfrm>
          <a:prstGeom prst="snip1Rect">
            <a:avLst>
              <a:gd name="adj" fmla="val 16667"/>
            </a:avLst>
          </a:prstGeom>
          <a:gradFill>
            <a:gsLst>
              <a:gs pos="0">
                <a:schemeClr val="lt1"/>
              </a:gs>
              <a:gs pos="100000">
                <a:schemeClr val="accent1"/>
              </a:gs>
            </a:gsLst>
            <a:lin ang="10801400"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9" name="Google Shape;289;p36"/>
          <p:cNvPicPr preferRelativeResize="0"/>
          <p:nvPr/>
        </p:nvPicPr>
        <p:blipFill>
          <a:blip r:embed="rId3">
            <a:alphaModFix/>
          </a:blip>
          <a:stretch>
            <a:fillRect/>
          </a:stretch>
        </p:blipFill>
        <p:spPr>
          <a:xfrm>
            <a:off x="4128613" y="749200"/>
            <a:ext cx="3976875" cy="2386125"/>
          </a:xfrm>
          <a:prstGeom prst="rect">
            <a:avLst/>
          </a:prstGeom>
          <a:noFill/>
          <a:ln>
            <a:noFill/>
          </a:ln>
        </p:spPr>
      </p:pic>
      <p:sp>
        <p:nvSpPr>
          <p:cNvPr id="290" name="Google Shape;290;p36"/>
          <p:cNvSpPr txBox="1"/>
          <p:nvPr/>
        </p:nvSpPr>
        <p:spPr>
          <a:xfrm>
            <a:off x="82225" y="3135325"/>
            <a:ext cx="3141900" cy="19086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 b="1"/>
              <a:t>Tecnica Diagnostica</a:t>
            </a:r>
            <a:endParaRPr b="1"/>
          </a:p>
          <a:p>
            <a:pPr marL="0" lvl="0" indent="0" algn="l" rtl="0">
              <a:spcBef>
                <a:spcPts val="0"/>
              </a:spcBef>
              <a:spcAft>
                <a:spcPts val="0"/>
              </a:spcAft>
              <a:buNone/>
            </a:pPr>
            <a:endParaRPr b="1"/>
          </a:p>
          <a:p>
            <a:pPr marL="0" lvl="0" indent="0" algn="l" rtl="0">
              <a:spcBef>
                <a:spcPts val="0"/>
              </a:spcBef>
              <a:spcAft>
                <a:spcPts val="0"/>
              </a:spcAft>
              <a:buNone/>
            </a:pPr>
            <a:endParaRPr b="1"/>
          </a:p>
          <a:p>
            <a:pPr marL="457200" lvl="0" indent="0" algn="l" rtl="0">
              <a:spcBef>
                <a:spcPts val="0"/>
              </a:spcBef>
              <a:spcAft>
                <a:spcPts val="0"/>
              </a:spcAft>
              <a:buNone/>
            </a:pPr>
            <a:r>
              <a:rPr lang="en" b="1"/>
              <a:t>Immagine 3D della parte interna del corpo</a:t>
            </a:r>
            <a:endParaRPr b="1"/>
          </a:p>
          <a:p>
            <a:pPr marL="0" lvl="0" indent="0" algn="l" rtl="0">
              <a:spcBef>
                <a:spcPts val="0"/>
              </a:spcBef>
              <a:spcAft>
                <a:spcPts val="0"/>
              </a:spcAft>
              <a:buNone/>
            </a:pPr>
            <a:endParaRPr b="1">
              <a:latin typeface="Hind"/>
              <a:ea typeface="Hind"/>
              <a:cs typeface="Hind"/>
              <a:sym typeface="Hind"/>
            </a:endParaRPr>
          </a:p>
          <a:p>
            <a:pPr marL="457200" lvl="0" indent="0" algn="l" rtl="0">
              <a:spcBef>
                <a:spcPts val="0"/>
              </a:spcBef>
              <a:spcAft>
                <a:spcPts val="0"/>
              </a:spcAft>
              <a:buNone/>
            </a:pPr>
            <a:endParaRPr b="1">
              <a:latin typeface="Hind"/>
              <a:ea typeface="Hind"/>
              <a:cs typeface="Hind"/>
              <a:sym typeface="Hind"/>
            </a:endParaRPr>
          </a:p>
          <a:p>
            <a:pPr marL="0" lvl="0" indent="0" algn="l" rtl="0">
              <a:spcBef>
                <a:spcPts val="0"/>
              </a:spcBef>
              <a:spcAft>
                <a:spcPts val="0"/>
              </a:spcAft>
              <a:buNone/>
            </a:pPr>
            <a:endParaRPr>
              <a:latin typeface="Hind"/>
              <a:ea typeface="Hind"/>
              <a:cs typeface="Hind"/>
              <a:sym typeface="Hind"/>
            </a:endParaRPr>
          </a:p>
        </p:txBody>
      </p:sp>
      <p:sp>
        <p:nvSpPr>
          <p:cNvPr id="291" name="Google Shape;291;p36"/>
          <p:cNvSpPr/>
          <p:nvPr/>
        </p:nvSpPr>
        <p:spPr>
          <a:xfrm>
            <a:off x="272075" y="3279925"/>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6"/>
          <p:cNvSpPr/>
          <p:nvPr/>
        </p:nvSpPr>
        <p:spPr>
          <a:xfrm>
            <a:off x="272075" y="3949625"/>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7"/>
          <p:cNvSpPr txBox="1">
            <a:spLocks noGrp="1"/>
          </p:cNvSpPr>
          <p:nvPr>
            <p:ph type="title"/>
          </p:nvPr>
        </p:nvSpPr>
        <p:spPr>
          <a:xfrm>
            <a:off x="-399675" y="20825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Il Dataset a disposizione</a:t>
            </a:r>
            <a:endParaRPr/>
          </a:p>
        </p:txBody>
      </p:sp>
      <p:sp>
        <p:nvSpPr>
          <p:cNvPr id="299" name="Google Shape;299;p37"/>
          <p:cNvSpPr/>
          <p:nvPr/>
        </p:nvSpPr>
        <p:spPr>
          <a:xfrm flipH="1">
            <a:off x="5263460" y="2115317"/>
            <a:ext cx="2193900" cy="1980900"/>
          </a:xfrm>
          <a:prstGeom prst="pie">
            <a:avLst>
              <a:gd name="adj1" fmla="val 1608193"/>
              <a:gd name="adj2" fmla="val 16200000"/>
            </a:avLst>
          </a:pr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7"/>
          <p:cNvSpPr/>
          <p:nvPr/>
        </p:nvSpPr>
        <p:spPr>
          <a:xfrm>
            <a:off x="5565421" y="2387832"/>
            <a:ext cx="1590000" cy="1436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7"/>
          <p:cNvSpPr/>
          <p:nvPr/>
        </p:nvSpPr>
        <p:spPr>
          <a:xfrm rot="10800000" flipH="1">
            <a:off x="5263615" y="2115400"/>
            <a:ext cx="2193900" cy="1980900"/>
          </a:xfrm>
          <a:prstGeom prst="pie">
            <a:avLst>
              <a:gd name="adj1" fmla="val 5341050"/>
              <a:gd name="adj2" fmla="val 12407386"/>
            </a:avLst>
          </a:prstGeom>
          <a:gradFill>
            <a:gsLst>
              <a:gs pos="0">
                <a:srgbClr val="FDECDB"/>
              </a:gs>
              <a:gs pos="100000">
                <a:srgbClr val="F0A963"/>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7"/>
          <p:cNvSpPr/>
          <p:nvPr/>
        </p:nvSpPr>
        <p:spPr>
          <a:xfrm>
            <a:off x="5565398" y="2387832"/>
            <a:ext cx="1590000" cy="1436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32 Pazienti</a:t>
            </a:r>
            <a:endParaRPr/>
          </a:p>
        </p:txBody>
      </p:sp>
      <p:sp>
        <p:nvSpPr>
          <p:cNvPr id="303" name="Google Shape;303;p37"/>
          <p:cNvSpPr/>
          <p:nvPr/>
        </p:nvSpPr>
        <p:spPr>
          <a:xfrm>
            <a:off x="4491761" y="2290482"/>
            <a:ext cx="255600" cy="246900"/>
          </a:xfrm>
          <a:prstGeom prst="ellipse">
            <a:avLst/>
          </a:prstGeom>
          <a:solidFill>
            <a:srgbClr val="F6B26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4" name="Google Shape;304;p37"/>
          <p:cNvCxnSpPr>
            <a:stCxn id="303" idx="5"/>
            <a:endCxn id="301" idx="2"/>
          </p:cNvCxnSpPr>
          <p:nvPr/>
        </p:nvCxnSpPr>
        <p:spPr>
          <a:xfrm>
            <a:off x="4709930" y="2501225"/>
            <a:ext cx="553800" cy="604500"/>
          </a:xfrm>
          <a:prstGeom prst="straightConnector1">
            <a:avLst/>
          </a:prstGeom>
          <a:noFill/>
          <a:ln w="9525" cap="flat" cmpd="sng">
            <a:solidFill>
              <a:schemeClr val="dk2"/>
            </a:solidFill>
            <a:prstDash val="solid"/>
            <a:round/>
            <a:headEnd type="none" w="med" len="med"/>
            <a:tailEnd type="none" w="med" len="med"/>
          </a:ln>
        </p:spPr>
      </p:cxnSp>
      <p:sp>
        <p:nvSpPr>
          <p:cNvPr id="305" name="Google Shape;305;p37"/>
          <p:cNvSpPr txBox="1"/>
          <p:nvPr/>
        </p:nvSpPr>
        <p:spPr>
          <a:xfrm>
            <a:off x="4320675" y="1883457"/>
            <a:ext cx="810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Hind"/>
                <a:ea typeface="Hind"/>
                <a:cs typeface="Hind"/>
                <a:sym typeface="Hind"/>
              </a:rPr>
              <a:t>Donne</a:t>
            </a:r>
            <a:endParaRPr b="1">
              <a:latin typeface="Hind"/>
              <a:ea typeface="Hind"/>
              <a:cs typeface="Hind"/>
              <a:sym typeface="Hind"/>
            </a:endParaRPr>
          </a:p>
        </p:txBody>
      </p:sp>
      <p:sp>
        <p:nvSpPr>
          <p:cNvPr id="306" name="Google Shape;306;p37"/>
          <p:cNvSpPr/>
          <p:nvPr/>
        </p:nvSpPr>
        <p:spPr>
          <a:xfrm>
            <a:off x="7973717" y="2387837"/>
            <a:ext cx="255600" cy="246900"/>
          </a:xfrm>
          <a:prstGeom prst="ellipse">
            <a:avLst/>
          </a:prstGeom>
          <a:solidFill>
            <a:srgbClr val="6D9E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7" name="Google Shape;307;p37"/>
          <p:cNvCxnSpPr>
            <a:stCxn id="306" idx="4"/>
            <a:endCxn id="299" idx="2"/>
          </p:cNvCxnSpPr>
          <p:nvPr/>
        </p:nvCxnSpPr>
        <p:spPr>
          <a:xfrm flipH="1">
            <a:off x="7457417" y="2634737"/>
            <a:ext cx="644100" cy="471000"/>
          </a:xfrm>
          <a:prstGeom prst="straightConnector1">
            <a:avLst/>
          </a:prstGeom>
          <a:noFill/>
          <a:ln w="9525" cap="flat" cmpd="sng">
            <a:solidFill>
              <a:schemeClr val="dk2"/>
            </a:solidFill>
            <a:prstDash val="solid"/>
            <a:round/>
            <a:headEnd type="none" w="med" len="med"/>
            <a:tailEnd type="none" w="med" len="med"/>
          </a:ln>
        </p:spPr>
      </p:cxnSp>
      <p:sp>
        <p:nvSpPr>
          <p:cNvPr id="308" name="Google Shape;308;p37"/>
          <p:cNvSpPr txBox="1"/>
          <p:nvPr/>
        </p:nvSpPr>
        <p:spPr>
          <a:xfrm>
            <a:off x="7732713" y="1911653"/>
            <a:ext cx="92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Hind"/>
                <a:ea typeface="Hind"/>
                <a:cs typeface="Hind"/>
                <a:sym typeface="Hind"/>
              </a:rPr>
              <a:t>Uomini</a:t>
            </a:r>
            <a:endParaRPr b="1">
              <a:latin typeface="Hind"/>
              <a:ea typeface="Hind"/>
              <a:cs typeface="Hind"/>
              <a:sym typeface="Hind"/>
            </a:endParaRPr>
          </a:p>
        </p:txBody>
      </p:sp>
      <p:sp>
        <p:nvSpPr>
          <p:cNvPr id="309" name="Google Shape;309;p37"/>
          <p:cNvSpPr txBox="1"/>
          <p:nvPr/>
        </p:nvSpPr>
        <p:spPr>
          <a:xfrm>
            <a:off x="5395399" y="2508052"/>
            <a:ext cx="393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Hind"/>
                <a:ea typeface="Hind"/>
                <a:cs typeface="Hind"/>
                <a:sym typeface="Hind"/>
              </a:rPr>
              <a:t>10</a:t>
            </a:r>
            <a:endParaRPr>
              <a:latin typeface="Hind"/>
              <a:ea typeface="Hind"/>
              <a:cs typeface="Hind"/>
              <a:sym typeface="Hind"/>
            </a:endParaRPr>
          </a:p>
        </p:txBody>
      </p:sp>
      <p:sp>
        <p:nvSpPr>
          <p:cNvPr id="310" name="Google Shape;310;p37"/>
          <p:cNvSpPr txBox="1"/>
          <p:nvPr/>
        </p:nvSpPr>
        <p:spPr>
          <a:xfrm>
            <a:off x="7088413" y="3192588"/>
            <a:ext cx="48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Hind"/>
                <a:ea typeface="Hind"/>
                <a:cs typeface="Hind"/>
                <a:sym typeface="Hind"/>
              </a:rPr>
              <a:t>22</a:t>
            </a:r>
            <a:endParaRPr>
              <a:latin typeface="Hind"/>
              <a:ea typeface="Hind"/>
              <a:cs typeface="Hind"/>
              <a:sym typeface="Hind"/>
            </a:endParaRPr>
          </a:p>
        </p:txBody>
      </p:sp>
      <p:grpSp>
        <p:nvGrpSpPr>
          <p:cNvPr id="311" name="Google Shape;311;p37"/>
          <p:cNvGrpSpPr/>
          <p:nvPr/>
        </p:nvGrpSpPr>
        <p:grpSpPr>
          <a:xfrm>
            <a:off x="580008" y="2316954"/>
            <a:ext cx="2872825" cy="1379138"/>
            <a:chOff x="5159450" y="1919950"/>
            <a:chExt cx="1541050" cy="862500"/>
          </a:xfrm>
        </p:grpSpPr>
        <p:sp>
          <p:nvSpPr>
            <p:cNvPr id="312" name="Google Shape;312;p37"/>
            <p:cNvSpPr/>
            <p:nvPr/>
          </p:nvSpPr>
          <p:spPr>
            <a:xfrm>
              <a:off x="5216414" y="1948931"/>
              <a:ext cx="1436800" cy="649850"/>
            </a:xfrm>
            <a:custGeom>
              <a:avLst/>
              <a:gdLst/>
              <a:ahLst/>
              <a:cxnLst/>
              <a:rect l="l" t="t" r="r" b="b"/>
              <a:pathLst>
                <a:path w="57472" h="25994" extrusionOk="0">
                  <a:moveTo>
                    <a:pt x="0" y="25994"/>
                  </a:moveTo>
                  <a:cubicBezTo>
                    <a:pt x="1072" y="25137"/>
                    <a:pt x="4005" y="21357"/>
                    <a:pt x="6434" y="20853"/>
                  </a:cubicBezTo>
                  <a:cubicBezTo>
                    <a:pt x="8863" y="20350"/>
                    <a:pt x="12717" y="24291"/>
                    <a:pt x="14575" y="22973"/>
                  </a:cubicBezTo>
                  <a:cubicBezTo>
                    <a:pt x="16434" y="21655"/>
                    <a:pt x="16080" y="16761"/>
                    <a:pt x="17585" y="12945"/>
                  </a:cubicBezTo>
                  <a:cubicBezTo>
                    <a:pt x="19090" y="9129"/>
                    <a:pt x="21020" y="916"/>
                    <a:pt x="23605" y="78"/>
                  </a:cubicBezTo>
                  <a:cubicBezTo>
                    <a:pt x="26191" y="-760"/>
                    <a:pt x="30657" y="5345"/>
                    <a:pt x="33098" y="7918"/>
                  </a:cubicBezTo>
                  <a:cubicBezTo>
                    <a:pt x="35539" y="10492"/>
                    <a:pt x="36424" y="14525"/>
                    <a:pt x="38253" y="15519"/>
                  </a:cubicBezTo>
                  <a:cubicBezTo>
                    <a:pt x="40082" y="16513"/>
                    <a:pt x="41699" y="15482"/>
                    <a:pt x="44073" y="13883"/>
                  </a:cubicBezTo>
                  <a:cubicBezTo>
                    <a:pt x="46448" y="12285"/>
                    <a:pt x="50267" y="5470"/>
                    <a:pt x="52500" y="5928"/>
                  </a:cubicBezTo>
                  <a:cubicBezTo>
                    <a:pt x="54733" y="6386"/>
                    <a:pt x="56643" y="14847"/>
                    <a:pt x="57472" y="16631"/>
                  </a:cubicBezTo>
                </a:path>
              </a:pathLst>
            </a:custGeom>
            <a:noFill/>
            <a:ln w="19050" cap="flat" cmpd="sng">
              <a:solidFill>
                <a:srgbClr val="5F7D95"/>
              </a:solidFill>
              <a:prstDash val="solid"/>
              <a:round/>
              <a:headEnd type="oval" w="med" len="med"/>
              <a:tailEnd type="oval" w="med" len="med"/>
            </a:ln>
          </p:spPr>
        </p:sp>
        <p:grpSp>
          <p:nvGrpSpPr>
            <p:cNvPr id="313" name="Google Shape;313;p37"/>
            <p:cNvGrpSpPr/>
            <p:nvPr/>
          </p:nvGrpSpPr>
          <p:grpSpPr>
            <a:xfrm>
              <a:off x="5159450" y="1919950"/>
              <a:ext cx="1541050" cy="862500"/>
              <a:chOff x="5159450" y="1919950"/>
              <a:chExt cx="1541050" cy="862500"/>
            </a:xfrm>
          </p:grpSpPr>
          <p:cxnSp>
            <p:nvCxnSpPr>
              <p:cNvPr id="314" name="Google Shape;314;p37"/>
              <p:cNvCxnSpPr/>
              <p:nvPr/>
            </p:nvCxnSpPr>
            <p:spPr>
              <a:xfrm>
                <a:off x="5159450" y="1919950"/>
                <a:ext cx="0" cy="862500"/>
              </a:xfrm>
              <a:prstGeom prst="straightConnector1">
                <a:avLst/>
              </a:prstGeom>
              <a:noFill/>
              <a:ln w="9525" cap="flat" cmpd="sng">
                <a:solidFill>
                  <a:schemeClr val="lt2"/>
                </a:solidFill>
                <a:prstDash val="solid"/>
                <a:round/>
                <a:headEnd type="none" w="med" len="med"/>
                <a:tailEnd type="none" w="med" len="med"/>
              </a:ln>
            </p:spPr>
          </p:cxnSp>
          <p:cxnSp>
            <p:nvCxnSpPr>
              <p:cNvPr id="315" name="Google Shape;315;p37"/>
              <p:cNvCxnSpPr/>
              <p:nvPr/>
            </p:nvCxnSpPr>
            <p:spPr>
              <a:xfrm>
                <a:off x="5161200" y="2778975"/>
                <a:ext cx="1539300" cy="0"/>
              </a:xfrm>
              <a:prstGeom prst="straightConnector1">
                <a:avLst/>
              </a:prstGeom>
              <a:noFill/>
              <a:ln w="9525" cap="flat" cmpd="sng">
                <a:solidFill>
                  <a:schemeClr val="lt2"/>
                </a:solidFill>
                <a:prstDash val="solid"/>
                <a:round/>
                <a:headEnd type="none" w="med" len="med"/>
                <a:tailEnd type="none" w="med" len="med"/>
              </a:ln>
            </p:spPr>
          </p:cxnSp>
        </p:grpSp>
      </p:grpSp>
      <p:sp>
        <p:nvSpPr>
          <p:cNvPr id="316" name="Google Shape;316;p37"/>
          <p:cNvSpPr txBox="1"/>
          <p:nvPr/>
        </p:nvSpPr>
        <p:spPr>
          <a:xfrm>
            <a:off x="576750" y="3490495"/>
            <a:ext cx="3360450" cy="400079"/>
          </a:xfrm>
          <a:prstGeom prst="rect">
            <a:avLst/>
          </a:prstGeom>
          <a:solidFill>
            <a:schemeClr val="lt1"/>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latin typeface="Hind"/>
                <a:ea typeface="Hind"/>
                <a:cs typeface="Hind"/>
                <a:sym typeface="Hind"/>
              </a:rPr>
              <a:t>39	       59	              72</a:t>
            </a:r>
            <a:endParaRPr b="1" dirty="0">
              <a:latin typeface="Hind"/>
              <a:ea typeface="Hind"/>
              <a:cs typeface="Hind"/>
              <a:sym typeface="Hind"/>
            </a:endParaRPr>
          </a:p>
        </p:txBody>
      </p:sp>
      <p:sp>
        <p:nvSpPr>
          <p:cNvPr id="317" name="Google Shape;317;p37"/>
          <p:cNvSpPr txBox="1">
            <a:spLocks noGrp="1"/>
          </p:cNvSpPr>
          <p:nvPr>
            <p:ph type="subTitle" idx="1"/>
          </p:nvPr>
        </p:nvSpPr>
        <p:spPr>
          <a:xfrm>
            <a:off x="331825" y="1757713"/>
            <a:ext cx="2391900" cy="35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000">
                <a:latin typeface="Pompiere"/>
                <a:ea typeface="Pompiere"/>
                <a:cs typeface="Pompiere"/>
                <a:sym typeface="Pompiere"/>
              </a:rPr>
              <a:t>Età media</a:t>
            </a:r>
            <a:endParaRPr sz="2000">
              <a:latin typeface="Pompiere"/>
              <a:ea typeface="Pompiere"/>
              <a:cs typeface="Pompiere"/>
              <a:sym typeface="Pompiere"/>
            </a:endParaRPr>
          </a:p>
        </p:txBody>
      </p:sp>
      <p:sp>
        <p:nvSpPr>
          <p:cNvPr id="318" name="Google Shape;318;p37"/>
          <p:cNvSpPr/>
          <p:nvPr/>
        </p:nvSpPr>
        <p:spPr>
          <a:xfrm>
            <a:off x="4320675" y="1006325"/>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7"/>
          <p:cNvSpPr txBox="1"/>
          <p:nvPr/>
        </p:nvSpPr>
        <p:spPr>
          <a:xfrm>
            <a:off x="4551600" y="854450"/>
            <a:ext cx="3745500" cy="7032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r>
              <a:rPr lang="en" sz="1450"/>
              <a:t>Parkinson’s Progression Markers Initiative</a:t>
            </a:r>
            <a:endParaRPr b="1"/>
          </a:p>
          <a:p>
            <a:pPr marL="0" lvl="0" indent="0" algn="l" rtl="0">
              <a:spcBef>
                <a:spcPts val="0"/>
              </a:spcBef>
              <a:spcAft>
                <a:spcPts val="0"/>
              </a:spcAft>
              <a:buNone/>
            </a:pPr>
            <a:endParaRPr>
              <a:latin typeface="Hind"/>
              <a:ea typeface="Hind"/>
              <a:cs typeface="Hind"/>
              <a:sym typeface="Hin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grpSp>
        <p:nvGrpSpPr>
          <p:cNvPr id="324" name="Google Shape;324;p38"/>
          <p:cNvGrpSpPr/>
          <p:nvPr/>
        </p:nvGrpSpPr>
        <p:grpSpPr>
          <a:xfrm>
            <a:off x="5368754" y="1313367"/>
            <a:ext cx="3775251" cy="3830131"/>
            <a:chOff x="4736279" y="1049867"/>
            <a:chExt cx="3775251" cy="3830131"/>
          </a:xfrm>
        </p:grpSpPr>
        <p:sp>
          <p:nvSpPr>
            <p:cNvPr id="325" name="Google Shape;325;p38"/>
            <p:cNvSpPr/>
            <p:nvPr/>
          </p:nvSpPr>
          <p:spPr>
            <a:xfrm>
              <a:off x="8103196" y="1093318"/>
              <a:ext cx="408334" cy="1392711"/>
            </a:xfrm>
            <a:custGeom>
              <a:avLst/>
              <a:gdLst/>
              <a:ahLst/>
              <a:cxnLst/>
              <a:rect l="l" t="t" r="r" b="b"/>
              <a:pathLst>
                <a:path w="20900" h="71284" extrusionOk="0">
                  <a:moveTo>
                    <a:pt x="3228" y="0"/>
                  </a:moveTo>
                  <a:cubicBezTo>
                    <a:pt x="1428" y="0"/>
                    <a:pt x="1" y="2438"/>
                    <a:pt x="1760" y="3980"/>
                  </a:cubicBezTo>
                  <a:cubicBezTo>
                    <a:pt x="1924" y="4117"/>
                    <a:pt x="16135" y="16438"/>
                    <a:pt x="13863" y="36673"/>
                  </a:cubicBezTo>
                  <a:lnTo>
                    <a:pt x="7674" y="70407"/>
                  </a:lnTo>
                  <a:lnTo>
                    <a:pt x="12083" y="71283"/>
                  </a:lnTo>
                  <a:lnTo>
                    <a:pt x="18271" y="37413"/>
                  </a:lnTo>
                  <a:cubicBezTo>
                    <a:pt x="18298" y="37358"/>
                    <a:pt x="18298" y="37303"/>
                    <a:pt x="18298" y="37248"/>
                  </a:cubicBezTo>
                  <a:cubicBezTo>
                    <a:pt x="20900" y="14522"/>
                    <a:pt x="5320" y="1105"/>
                    <a:pt x="4662" y="557"/>
                  </a:cubicBezTo>
                  <a:cubicBezTo>
                    <a:pt x="4192" y="166"/>
                    <a:pt x="3697" y="0"/>
                    <a:pt x="32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8"/>
            <p:cNvSpPr/>
            <p:nvPr/>
          </p:nvSpPr>
          <p:spPr>
            <a:xfrm>
              <a:off x="7482236" y="2468895"/>
              <a:ext cx="856504" cy="880028"/>
            </a:xfrm>
            <a:custGeom>
              <a:avLst/>
              <a:gdLst/>
              <a:ahLst/>
              <a:cxnLst/>
              <a:rect l="l" t="t" r="r" b="b"/>
              <a:pathLst>
                <a:path w="43839" h="45043" extrusionOk="0">
                  <a:moveTo>
                    <a:pt x="39457" y="0"/>
                  </a:moveTo>
                  <a:lnTo>
                    <a:pt x="36336" y="17114"/>
                  </a:lnTo>
                  <a:cubicBezTo>
                    <a:pt x="36100" y="17980"/>
                    <a:pt x="30099" y="40571"/>
                    <a:pt x="5757" y="40571"/>
                  </a:cubicBezTo>
                  <a:cubicBezTo>
                    <a:pt x="4712" y="40571"/>
                    <a:pt x="3633" y="40529"/>
                    <a:pt x="2520" y="40443"/>
                  </a:cubicBezTo>
                  <a:cubicBezTo>
                    <a:pt x="2439" y="40434"/>
                    <a:pt x="2359" y="40429"/>
                    <a:pt x="2279" y="40429"/>
                  </a:cubicBezTo>
                  <a:cubicBezTo>
                    <a:pt x="1148" y="40429"/>
                    <a:pt x="185" y="41319"/>
                    <a:pt x="83" y="42496"/>
                  </a:cubicBezTo>
                  <a:cubicBezTo>
                    <a:pt x="1" y="43728"/>
                    <a:pt x="932" y="44824"/>
                    <a:pt x="2191" y="44906"/>
                  </a:cubicBezTo>
                  <a:cubicBezTo>
                    <a:pt x="3423" y="44988"/>
                    <a:pt x="4628" y="45043"/>
                    <a:pt x="5778" y="45043"/>
                  </a:cubicBezTo>
                  <a:cubicBezTo>
                    <a:pt x="33652" y="45043"/>
                    <a:pt x="40635" y="18318"/>
                    <a:pt x="40689" y="18045"/>
                  </a:cubicBezTo>
                  <a:lnTo>
                    <a:pt x="43838" y="876"/>
                  </a:lnTo>
                  <a:lnTo>
                    <a:pt x="3945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8"/>
            <p:cNvSpPr/>
            <p:nvPr/>
          </p:nvSpPr>
          <p:spPr>
            <a:xfrm>
              <a:off x="8076059" y="1049867"/>
              <a:ext cx="157296" cy="175017"/>
            </a:xfrm>
            <a:custGeom>
              <a:avLst/>
              <a:gdLst/>
              <a:ahLst/>
              <a:cxnLst/>
              <a:rect l="l" t="t" r="r" b="b"/>
              <a:pathLst>
                <a:path w="8051" h="8958" extrusionOk="0">
                  <a:moveTo>
                    <a:pt x="4912" y="0"/>
                  </a:moveTo>
                  <a:cubicBezTo>
                    <a:pt x="3889" y="0"/>
                    <a:pt x="2906" y="573"/>
                    <a:pt x="2437" y="1549"/>
                  </a:cubicBezTo>
                  <a:lnTo>
                    <a:pt x="712" y="4944"/>
                  </a:lnTo>
                  <a:cubicBezTo>
                    <a:pt x="0" y="6313"/>
                    <a:pt x="548" y="7984"/>
                    <a:pt x="1917" y="8668"/>
                  </a:cubicBezTo>
                  <a:cubicBezTo>
                    <a:pt x="2310" y="8865"/>
                    <a:pt x="2727" y="8957"/>
                    <a:pt x="3139" y="8957"/>
                  </a:cubicBezTo>
                  <a:cubicBezTo>
                    <a:pt x="4161" y="8957"/>
                    <a:pt x="5145" y="8385"/>
                    <a:pt x="5613" y="7409"/>
                  </a:cubicBezTo>
                  <a:lnTo>
                    <a:pt x="7338" y="4013"/>
                  </a:lnTo>
                  <a:cubicBezTo>
                    <a:pt x="8050" y="2672"/>
                    <a:pt x="7503" y="974"/>
                    <a:pt x="6133" y="289"/>
                  </a:cubicBezTo>
                  <a:cubicBezTo>
                    <a:pt x="5741" y="93"/>
                    <a:pt x="5323" y="0"/>
                    <a:pt x="49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8"/>
            <p:cNvSpPr/>
            <p:nvPr/>
          </p:nvSpPr>
          <p:spPr>
            <a:xfrm>
              <a:off x="6515559" y="1094061"/>
              <a:ext cx="393759" cy="1391969"/>
            </a:xfrm>
            <a:custGeom>
              <a:avLst/>
              <a:gdLst/>
              <a:ahLst/>
              <a:cxnLst/>
              <a:rect l="l" t="t" r="r" b="b"/>
              <a:pathLst>
                <a:path w="20154" h="71246" extrusionOk="0">
                  <a:moveTo>
                    <a:pt x="17669" y="0"/>
                  </a:moveTo>
                  <a:cubicBezTo>
                    <a:pt x="17168" y="0"/>
                    <a:pt x="16660" y="169"/>
                    <a:pt x="16238" y="519"/>
                  </a:cubicBezTo>
                  <a:cubicBezTo>
                    <a:pt x="15581" y="1067"/>
                    <a:pt x="1" y="14484"/>
                    <a:pt x="2602" y="37210"/>
                  </a:cubicBezTo>
                  <a:cubicBezTo>
                    <a:pt x="2602" y="37265"/>
                    <a:pt x="2602" y="37320"/>
                    <a:pt x="2629" y="37375"/>
                  </a:cubicBezTo>
                  <a:lnTo>
                    <a:pt x="8817" y="71245"/>
                  </a:lnTo>
                  <a:lnTo>
                    <a:pt x="13226" y="70369"/>
                  </a:lnTo>
                  <a:lnTo>
                    <a:pt x="7038" y="36635"/>
                  </a:lnTo>
                  <a:cubicBezTo>
                    <a:pt x="4765" y="16400"/>
                    <a:pt x="18976" y="4079"/>
                    <a:pt x="19140" y="3942"/>
                  </a:cubicBezTo>
                  <a:cubicBezTo>
                    <a:pt x="20044" y="3120"/>
                    <a:pt x="20153" y="1724"/>
                    <a:pt x="19359" y="793"/>
                  </a:cubicBezTo>
                  <a:cubicBezTo>
                    <a:pt x="18930" y="272"/>
                    <a:pt x="18305" y="0"/>
                    <a:pt x="176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8"/>
            <p:cNvSpPr/>
            <p:nvPr/>
          </p:nvSpPr>
          <p:spPr>
            <a:xfrm>
              <a:off x="6687822" y="2468895"/>
              <a:ext cx="857559" cy="880028"/>
            </a:xfrm>
            <a:custGeom>
              <a:avLst/>
              <a:gdLst/>
              <a:ahLst/>
              <a:cxnLst/>
              <a:rect l="l" t="t" r="r" b="b"/>
              <a:pathLst>
                <a:path w="43893" h="45043" extrusionOk="0">
                  <a:moveTo>
                    <a:pt x="4409" y="0"/>
                  </a:moveTo>
                  <a:lnTo>
                    <a:pt x="0" y="876"/>
                  </a:lnTo>
                  <a:lnTo>
                    <a:pt x="3149" y="18045"/>
                  </a:lnTo>
                  <a:cubicBezTo>
                    <a:pt x="3231" y="18318"/>
                    <a:pt x="10214" y="45043"/>
                    <a:pt x="38088" y="45043"/>
                  </a:cubicBezTo>
                  <a:cubicBezTo>
                    <a:pt x="39238" y="45043"/>
                    <a:pt x="40443" y="44988"/>
                    <a:pt x="41675" y="44906"/>
                  </a:cubicBezTo>
                  <a:cubicBezTo>
                    <a:pt x="42934" y="44824"/>
                    <a:pt x="43893" y="43728"/>
                    <a:pt x="43783" y="42469"/>
                  </a:cubicBezTo>
                  <a:cubicBezTo>
                    <a:pt x="43706" y="41317"/>
                    <a:pt x="42721" y="40429"/>
                    <a:pt x="41587" y="40429"/>
                  </a:cubicBezTo>
                  <a:cubicBezTo>
                    <a:pt x="41508" y="40429"/>
                    <a:pt x="41427" y="40434"/>
                    <a:pt x="41346" y="40443"/>
                  </a:cubicBezTo>
                  <a:cubicBezTo>
                    <a:pt x="40233" y="40529"/>
                    <a:pt x="39154" y="40571"/>
                    <a:pt x="38109" y="40571"/>
                  </a:cubicBezTo>
                  <a:cubicBezTo>
                    <a:pt x="13767" y="40571"/>
                    <a:pt x="7767" y="17980"/>
                    <a:pt x="7530" y="17114"/>
                  </a:cubicBezTo>
                  <a:lnTo>
                    <a:pt x="44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8"/>
            <p:cNvSpPr/>
            <p:nvPr/>
          </p:nvSpPr>
          <p:spPr>
            <a:xfrm>
              <a:off x="6793734" y="1049867"/>
              <a:ext cx="156769" cy="175017"/>
            </a:xfrm>
            <a:custGeom>
              <a:avLst/>
              <a:gdLst/>
              <a:ahLst/>
              <a:cxnLst/>
              <a:rect l="l" t="t" r="r" b="b"/>
              <a:pathLst>
                <a:path w="8024" h="8958" extrusionOk="0">
                  <a:moveTo>
                    <a:pt x="3139" y="0"/>
                  </a:moveTo>
                  <a:cubicBezTo>
                    <a:pt x="2728" y="0"/>
                    <a:pt x="2310" y="93"/>
                    <a:pt x="1918" y="289"/>
                  </a:cubicBezTo>
                  <a:cubicBezTo>
                    <a:pt x="548" y="974"/>
                    <a:pt x="1" y="2672"/>
                    <a:pt x="713" y="4013"/>
                  </a:cubicBezTo>
                  <a:lnTo>
                    <a:pt x="2438" y="7409"/>
                  </a:lnTo>
                  <a:cubicBezTo>
                    <a:pt x="2906" y="8385"/>
                    <a:pt x="3890" y="8957"/>
                    <a:pt x="4912" y="8957"/>
                  </a:cubicBezTo>
                  <a:cubicBezTo>
                    <a:pt x="5324" y="8957"/>
                    <a:pt x="5741" y="8865"/>
                    <a:pt x="6134" y="8668"/>
                  </a:cubicBezTo>
                  <a:cubicBezTo>
                    <a:pt x="7503" y="7984"/>
                    <a:pt x="8024" y="6313"/>
                    <a:pt x="7339" y="4944"/>
                  </a:cubicBezTo>
                  <a:lnTo>
                    <a:pt x="5614" y="1549"/>
                  </a:lnTo>
                  <a:cubicBezTo>
                    <a:pt x="5145" y="573"/>
                    <a:pt x="4162" y="0"/>
                    <a:pt x="3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8"/>
            <p:cNvSpPr/>
            <p:nvPr/>
          </p:nvSpPr>
          <p:spPr>
            <a:xfrm>
              <a:off x="4875894" y="3095873"/>
              <a:ext cx="2652372" cy="1784125"/>
            </a:xfrm>
            <a:custGeom>
              <a:avLst/>
              <a:gdLst/>
              <a:ahLst/>
              <a:cxnLst/>
              <a:rect l="l" t="t" r="r" b="b"/>
              <a:pathLst>
                <a:path w="135758" h="91318" extrusionOk="0">
                  <a:moveTo>
                    <a:pt x="60979" y="0"/>
                  </a:moveTo>
                  <a:cubicBezTo>
                    <a:pt x="51505" y="0"/>
                    <a:pt x="43838" y="7694"/>
                    <a:pt x="43811" y="17168"/>
                  </a:cubicBezTo>
                  <a:lnTo>
                    <a:pt x="43729" y="46549"/>
                  </a:lnTo>
                  <a:cubicBezTo>
                    <a:pt x="43729" y="53558"/>
                    <a:pt x="38061" y="59226"/>
                    <a:pt x="31051" y="59226"/>
                  </a:cubicBezTo>
                  <a:lnTo>
                    <a:pt x="17169" y="59226"/>
                  </a:lnTo>
                  <a:cubicBezTo>
                    <a:pt x="10159" y="59226"/>
                    <a:pt x="4491" y="53558"/>
                    <a:pt x="4491" y="46549"/>
                  </a:cubicBezTo>
                  <a:lnTo>
                    <a:pt x="4491" y="17442"/>
                  </a:lnTo>
                  <a:lnTo>
                    <a:pt x="1" y="17442"/>
                  </a:lnTo>
                  <a:lnTo>
                    <a:pt x="1" y="46549"/>
                  </a:lnTo>
                  <a:cubicBezTo>
                    <a:pt x="1" y="56023"/>
                    <a:pt x="7695" y="63717"/>
                    <a:pt x="17169" y="63717"/>
                  </a:cubicBezTo>
                  <a:lnTo>
                    <a:pt x="31051" y="63717"/>
                  </a:lnTo>
                  <a:cubicBezTo>
                    <a:pt x="40525" y="63689"/>
                    <a:pt x="48192" y="56023"/>
                    <a:pt x="48192" y="46549"/>
                  </a:cubicBezTo>
                  <a:lnTo>
                    <a:pt x="48301" y="17168"/>
                  </a:lnTo>
                  <a:cubicBezTo>
                    <a:pt x="48301" y="10159"/>
                    <a:pt x="53969" y="4491"/>
                    <a:pt x="60979" y="4463"/>
                  </a:cubicBezTo>
                  <a:lnTo>
                    <a:pt x="74861" y="4463"/>
                  </a:lnTo>
                  <a:cubicBezTo>
                    <a:pt x="81871" y="4491"/>
                    <a:pt x="87539" y="10159"/>
                    <a:pt x="87539" y="17168"/>
                  </a:cubicBezTo>
                  <a:lnTo>
                    <a:pt x="87539" y="74149"/>
                  </a:lnTo>
                  <a:cubicBezTo>
                    <a:pt x="87566" y="83623"/>
                    <a:pt x="95233" y="91317"/>
                    <a:pt x="104707" y="91317"/>
                  </a:cubicBezTo>
                  <a:lnTo>
                    <a:pt x="118589" y="91317"/>
                  </a:lnTo>
                  <a:cubicBezTo>
                    <a:pt x="128063" y="91317"/>
                    <a:pt x="135758" y="83623"/>
                    <a:pt x="135758" y="74149"/>
                  </a:cubicBezTo>
                  <a:lnTo>
                    <a:pt x="135758" y="12952"/>
                  </a:lnTo>
                  <a:lnTo>
                    <a:pt x="131267" y="12952"/>
                  </a:lnTo>
                  <a:lnTo>
                    <a:pt x="131267" y="74149"/>
                  </a:lnTo>
                  <a:cubicBezTo>
                    <a:pt x="131267" y="81159"/>
                    <a:pt x="125599" y="86827"/>
                    <a:pt x="118589" y="86854"/>
                  </a:cubicBezTo>
                  <a:lnTo>
                    <a:pt x="104707" y="86854"/>
                  </a:lnTo>
                  <a:cubicBezTo>
                    <a:pt x="97725" y="86827"/>
                    <a:pt x="92029" y="81159"/>
                    <a:pt x="92029" y="74149"/>
                  </a:cubicBezTo>
                  <a:lnTo>
                    <a:pt x="92029" y="17168"/>
                  </a:lnTo>
                  <a:cubicBezTo>
                    <a:pt x="92029" y="7694"/>
                    <a:pt x="84335" y="0"/>
                    <a:pt x="748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8"/>
            <p:cNvSpPr/>
            <p:nvPr/>
          </p:nvSpPr>
          <p:spPr>
            <a:xfrm>
              <a:off x="7277346" y="3096400"/>
              <a:ext cx="414078" cy="414078"/>
            </a:xfrm>
            <a:custGeom>
              <a:avLst/>
              <a:gdLst/>
              <a:ahLst/>
              <a:cxnLst/>
              <a:rect l="l" t="t" r="r" b="b"/>
              <a:pathLst>
                <a:path w="21194" h="21194" extrusionOk="0">
                  <a:moveTo>
                    <a:pt x="8297" y="1"/>
                  </a:moveTo>
                  <a:cubicBezTo>
                    <a:pt x="7777" y="1"/>
                    <a:pt x="7366" y="411"/>
                    <a:pt x="7366" y="932"/>
                  </a:cubicBezTo>
                  <a:lnTo>
                    <a:pt x="7366" y="7394"/>
                  </a:lnTo>
                  <a:lnTo>
                    <a:pt x="932" y="7394"/>
                  </a:lnTo>
                  <a:cubicBezTo>
                    <a:pt x="916" y="7393"/>
                    <a:pt x="901" y="7392"/>
                    <a:pt x="885" y="7392"/>
                  </a:cubicBezTo>
                  <a:cubicBezTo>
                    <a:pt x="387" y="7392"/>
                    <a:pt x="1" y="7819"/>
                    <a:pt x="1" y="8297"/>
                  </a:cubicBezTo>
                  <a:lnTo>
                    <a:pt x="1" y="12897"/>
                  </a:lnTo>
                  <a:cubicBezTo>
                    <a:pt x="1" y="13417"/>
                    <a:pt x="411" y="13828"/>
                    <a:pt x="932" y="13828"/>
                  </a:cubicBezTo>
                  <a:lnTo>
                    <a:pt x="7366" y="13828"/>
                  </a:lnTo>
                  <a:lnTo>
                    <a:pt x="7366" y="20290"/>
                  </a:lnTo>
                  <a:cubicBezTo>
                    <a:pt x="7366" y="20783"/>
                    <a:pt x="7777" y="21194"/>
                    <a:pt x="8297" y="21194"/>
                  </a:cubicBezTo>
                  <a:lnTo>
                    <a:pt x="12897" y="21194"/>
                  </a:lnTo>
                  <a:cubicBezTo>
                    <a:pt x="13418" y="21194"/>
                    <a:pt x="13828" y="20783"/>
                    <a:pt x="13828" y="20290"/>
                  </a:cubicBezTo>
                  <a:lnTo>
                    <a:pt x="13828" y="13828"/>
                  </a:lnTo>
                  <a:lnTo>
                    <a:pt x="20290" y="13828"/>
                  </a:lnTo>
                  <a:cubicBezTo>
                    <a:pt x="20783" y="13828"/>
                    <a:pt x="21194" y="13417"/>
                    <a:pt x="21194" y="12897"/>
                  </a:cubicBezTo>
                  <a:lnTo>
                    <a:pt x="21194" y="8297"/>
                  </a:lnTo>
                  <a:cubicBezTo>
                    <a:pt x="21194" y="7819"/>
                    <a:pt x="20807" y="7392"/>
                    <a:pt x="20334" y="7392"/>
                  </a:cubicBezTo>
                  <a:cubicBezTo>
                    <a:pt x="20320" y="7392"/>
                    <a:pt x="20305" y="7393"/>
                    <a:pt x="20290" y="7394"/>
                  </a:cubicBezTo>
                  <a:lnTo>
                    <a:pt x="13828" y="7394"/>
                  </a:lnTo>
                  <a:lnTo>
                    <a:pt x="13828" y="932"/>
                  </a:lnTo>
                  <a:cubicBezTo>
                    <a:pt x="13828" y="411"/>
                    <a:pt x="13418" y="1"/>
                    <a:pt x="128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8"/>
            <p:cNvSpPr/>
            <p:nvPr/>
          </p:nvSpPr>
          <p:spPr>
            <a:xfrm>
              <a:off x="4736279" y="3406675"/>
              <a:ext cx="409252" cy="393837"/>
            </a:xfrm>
            <a:custGeom>
              <a:avLst/>
              <a:gdLst/>
              <a:ahLst/>
              <a:cxnLst/>
              <a:rect l="l" t="t" r="r" b="b"/>
              <a:pathLst>
                <a:path w="20947" h="20158" extrusionOk="0">
                  <a:moveTo>
                    <a:pt x="10076" y="1"/>
                  </a:moveTo>
                  <a:cubicBezTo>
                    <a:pt x="4518" y="1"/>
                    <a:pt x="0" y="4519"/>
                    <a:pt x="0" y="10077"/>
                  </a:cubicBezTo>
                  <a:cubicBezTo>
                    <a:pt x="0" y="14157"/>
                    <a:pt x="2464" y="17826"/>
                    <a:pt x="6216" y="19387"/>
                  </a:cubicBezTo>
                  <a:cubicBezTo>
                    <a:pt x="7470" y="19905"/>
                    <a:pt x="8785" y="20158"/>
                    <a:pt x="10087" y="20158"/>
                  </a:cubicBezTo>
                  <a:cubicBezTo>
                    <a:pt x="12707" y="20158"/>
                    <a:pt x="15275" y="19135"/>
                    <a:pt x="17196" y="17196"/>
                  </a:cubicBezTo>
                  <a:cubicBezTo>
                    <a:pt x="20098" y="14321"/>
                    <a:pt x="20947" y="9995"/>
                    <a:pt x="19386" y="6216"/>
                  </a:cubicBezTo>
                  <a:cubicBezTo>
                    <a:pt x="17825" y="2465"/>
                    <a:pt x="14156" y="1"/>
                    <a:pt x="10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8"/>
            <p:cNvSpPr/>
            <p:nvPr/>
          </p:nvSpPr>
          <p:spPr>
            <a:xfrm>
              <a:off x="4849147" y="3519563"/>
              <a:ext cx="196352" cy="168198"/>
            </a:xfrm>
            <a:custGeom>
              <a:avLst/>
              <a:gdLst/>
              <a:ahLst/>
              <a:cxnLst/>
              <a:rect l="l" t="t" r="r" b="b"/>
              <a:pathLst>
                <a:path w="10050" h="8609" extrusionOk="0">
                  <a:moveTo>
                    <a:pt x="4299" y="0"/>
                  </a:moveTo>
                  <a:cubicBezTo>
                    <a:pt x="1917" y="0"/>
                    <a:pt x="0" y="1917"/>
                    <a:pt x="0" y="4299"/>
                  </a:cubicBezTo>
                  <a:cubicBezTo>
                    <a:pt x="0" y="6892"/>
                    <a:pt x="2118" y="8608"/>
                    <a:pt x="4327" y="8608"/>
                  </a:cubicBezTo>
                  <a:cubicBezTo>
                    <a:pt x="5384" y="8608"/>
                    <a:pt x="6462" y="8216"/>
                    <a:pt x="7339" y="7338"/>
                  </a:cubicBezTo>
                  <a:cubicBezTo>
                    <a:pt x="10049" y="4628"/>
                    <a:pt x="8133" y="0"/>
                    <a:pt x="42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35" name="Google Shape;335;p38"/>
          <p:cNvPicPr preferRelativeResize="0"/>
          <p:nvPr/>
        </p:nvPicPr>
        <p:blipFill>
          <a:blip r:embed="rId3">
            <a:alphaModFix/>
          </a:blip>
          <a:stretch>
            <a:fillRect/>
          </a:stretch>
        </p:blipFill>
        <p:spPr>
          <a:xfrm>
            <a:off x="578525" y="766150"/>
            <a:ext cx="6318000" cy="2486425"/>
          </a:xfrm>
          <a:prstGeom prst="rect">
            <a:avLst/>
          </a:prstGeom>
          <a:noFill/>
          <a:ln>
            <a:noFill/>
          </a:ln>
        </p:spPr>
      </p:pic>
      <p:sp>
        <p:nvSpPr>
          <p:cNvPr id="336" name="Google Shape;336;p38"/>
          <p:cNvSpPr txBox="1"/>
          <p:nvPr/>
        </p:nvSpPr>
        <p:spPr>
          <a:xfrm>
            <a:off x="3188625" y="356550"/>
            <a:ext cx="2959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Hind"/>
                <a:ea typeface="Hind"/>
                <a:cs typeface="Hind"/>
                <a:sym typeface="Hind"/>
              </a:rPr>
              <a:t>Punteggio risonanza magnetica</a:t>
            </a:r>
            <a:endParaRPr b="1">
              <a:latin typeface="Hind"/>
              <a:ea typeface="Hind"/>
              <a:cs typeface="Hind"/>
              <a:sym typeface="Hind"/>
            </a:endParaRPr>
          </a:p>
        </p:txBody>
      </p:sp>
      <p:grpSp>
        <p:nvGrpSpPr>
          <p:cNvPr id="337" name="Google Shape;337;p38"/>
          <p:cNvGrpSpPr/>
          <p:nvPr/>
        </p:nvGrpSpPr>
        <p:grpSpPr>
          <a:xfrm>
            <a:off x="5368754" y="1313367"/>
            <a:ext cx="3775251" cy="3830131"/>
            <a:chOff x="4736279" y="1049867"/>
            <a:chExt cx="3775251" cy="3830131"/>
          </a:xfrm>
        </p:grpSpPr>
        <p:sp>
          <p:nvSpPr>
            <p:cNvPr id="338" name="Google Shape;338;p38"/>
            <p:cNvSpPr/>
            <p:nvPr/>
          </p:nvSpPr>
          <p:spPr>
            <a:xfrm>
              <a:off x="8103196" y="1093318"/>
              <a:ext cx="408334" cy="1392711"/>
            </a:xfrm>
            <a:custGeom>
              <a:avLst/>
              <a:gdLst/>
              <a:ahLst/>
              <a:cxnLst/>
              <a:rect l="l" t="t" r="r" b="b"/>
              <a:pathLst>
                <a:path w="20900" h="71284" extrusionOk="0">
                  <a:moveTo>
                    <a:pt x="3228" y="0"/>
                  </a:moveTo>
                  <a:cubicBezTo>
                    <a:pt x="1428" y="0"/>
                    <a:pt x="1" y="2438"/>
                    <a:pt x="1760" y="3980"/>
                  </a:cubicBezTo>
                  <a:cubicBezTo>
                    <a:pt x="1924" y="4117"/>
                    <a:pt x="16135" y="16438"/>
                    <a:pt x="13863" y="36673"/>
                  </a:cubicBezTo>
                  <a:lnTo>
                    <a:pt x="7674" y="70407"/>
                  </a:lnTo>
                  <a:lnTo>
                    <a:pt x="12083" y="71283"/>
                  </a:lnTo>
                  <a:lnTo>
                    <a:pt x="18271" y="37413"/>
                  </a:lnTo>
                  <a:cubicBezTo>
                    <a:pt x="18298" y="37358"/>
                    <a:pt x="18298" y="37303"/>
                    <a:pt x="18298" y="37248"/>
                  </a:cubicBezTo>
                  <a:cubicBezTo>
                    <a:pt x="20900" y="14522"/>
                    <a:pt x="5320" y="1105"/>
                    <a:pt x="4662" y="557"/>
                  </a:cubicBezTo>
                  <a:cubicBezTo>
                    <a:pt x="4192" y="166"/>
                    <a:pt x="3697" y="0"/>
                    <a:pt x="32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8"/>
            <p:cNvSpPr/>
            <p:nvPr/>
          </p:nvSpPr>
          <p:spPr>
            <a:xfrm>
              <a:off x="7482236" y="2468895"/>
              <a:ext cx="856504" cy="880028"/>
            </a:xfrm>
            <a:custGeom>
              <a:avLst/>
              <a:gdLst/>
              <a:ahLst/>
              <a:cxnLst/>
              <a:rect l="l" t="t" r="r" b="b"/>
              <a:pathLst>
                <a:path w="43839" h="45043" extrusionOk="0">
                  <a:moveTo>
                    <a:pt x="39457" y="0"/>
                  </a:moveTo>
                  <a:lnTo>
                    <a:pt x="36336" y="17114"/>
                  </a:lnTo>
                  <a:cubicBezTo>
                    <a:pt x="36100" y="17980"/>
                    <a:pt x="30099" y="40571"/>
                    <a:pt x="5757" y="40571"/>
                  </a:cubicBezTo>
                  <a:cubicBezTo>
                    <a:pt x="4712" y="40571"/>
                    <a:pt x="3633" y="40529"/>
                    <a:pt x="2520" y="40443"/>
                  </a:cubicBezTo>
                  <a:cubicBezTo>
                    <a:pt x="2439" y="40434"/>
                    <a:pt x="2359" y="40429"/>
                    <a:pt x="2279" y="40429"/>
                  </a:cubicBezTo>
                  <a:cubicBezTo>
                    <a:pt x="1148" y="40429"/>
                    <a:pt x="185" y="41319"/>
                    <a:pt x="83" y="42496"/>
                  </a:cubicBezTo>
                  <a:cubicBezTo>
                    <a:pt x="1" y="43728"/>
                    <a:pt x="932" y="44824"/>
                    <a:pt x="2191" y="44906"/>
                  </a:cubicBezTo>
                  <a:cubicBezTo>
                    <a:pt x="3423" y="44988"/>
                    <a:pt x="4628" y="45043"/>
                    <a:pt x="5778" y="45043"/>
                  </a:cubicBezTo>
                  <a:cubicBezTo>
                    <a:pt x="33652" y="45043"/>
                    <a:pt x="40635" y="18318"/>
                    <a:pt x="40689" y="18045"/>
                  </a:cubicBezTo>
                  <a:lnTo>
                    <a:pt x="43838" y="876"/>
                  </a:lnTo>
                  <a:lnTo>
                    <a:pt x="3945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8"/>
            <p:cNvSpPr/>
            <p:nvPr/>
          </p:nvSpPr>
          <p:spPr>
            <a:xfrm>
              <a:off x="8076059" y="1049867"/>
              <a:ext cx="157296" cy="175017"/>
            </a:xfrm>
            <a:custGeom>
              <a:avLst/>
              <a:gdLst/>
              <a:ahLst/>
              <a:cxnLst/>
              <a:rect l="l" t="t" r="r" b="b"/>
              <a:pathLst>
                <a:path w="8051" h="8958" extrusionOk="0">
                  <a:moveTo>
                    <a:pt x="4912" y="0"/>
                  </a:moveTo>
                  <a:cubicBezTo>
                    <a:pt x="3889" y="0"/>
                    <a:pt x="2906" y="573"/>
                    <a:pt x="2437" y="1549"/>
                  </a:cubicBezTo>
                  <a:lnTo>
                    <a:pt x="712" y="4944"/>
                  </a:lnTo>
                  <a:cubicBezTo>
                    <a:pt x="0" y="6313"/>
                    <a:pt x="548" y="7984"/>
                    <a:pt x="1917" y="8668"/>
                  </a:cubicBezTo>
                  <a:cubicBezTo>
                    <a:pt x="2310" y="8865"/>
                    <a:pt x="2727" y="8957"/>
                    <a:pt x="3139" y="8957"/>
                  </a:cubicBezTo>
                  <a:cubicBezTo>
                    <a:pt x="4161" y="8957"/>
                    <a:pt x="5145" y="8385"/>
                    <a:pt x="5613" y="7409"/>
                  </a:cubicBezTo>
                  <a:lnTo>
                    <a:pt x="7338" y="4013"/>
                  </a:lnTo>
                  <a:cubicBezTo>
                    <a:pt x="8050" y="2672"/>
                    <a:pt x="7503" y="974"/>
                    <a:pt x="6133" y="289"/>
                  </a:cubicBezTo>
                  <a:cubicBezTo>
                    <a:pt x="5741" y="93"/>
                    <a:pt x="5323" y="0"/>
                    <a:pt x="49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8"/>
            <p:cNvSpPr/>
            <p:nvPr/>
          </p:nvSpPr>
          <p:spPr>
            <a:xfrm>
              <a:off x="6515559" y="1094061"/>
              <a:ext cx="393759" cy="1391969"/>
            </a:xfrm>
            <a:custGeom>
              <a:avLst/>
              <a:gdLst/>
              <a:ahLst/>
              <a:cxnLst/>
              <a:rect l="l" t="t" r="r" b="b"/>
              <a:pathLst>
                <a:path w="20154" h="71246" extrusionOk="0">
                  <a:moveTo>
                    <a:pt x="17669" y="0"/>
                  </a:moveTo>
                  <a:cubicBezTo>
                    <a:pt x="17168" y="0"/>
                    <a:pt x="16660" y="169"/>
                    <a:pt x="16238" y="519"/>
                  </a:cubicBezTo>
                  <a:cubicBezTo>
                    <a:pt x="15581" y="1067"/>
                    <a:pt x="1" y="14484"/>
                    <a:pt x="2602" y="37210"/>
                  </a:cubicBezTo>
                  <a:cubicBezTo>
                    <a:pt x="2602" y="37265"/>
                    <a:pt x="2602" y="37320"/>
                    <a:pt x="2629" y="37375"/>
                  </a:cubicBezTo>
                  <a:lnTo>
                    <a:pt x="8817" y="71245"/>
                  </a:lnTo>
                  <a:lnTo>
                    <a:pt x="13226" y="70369"/>
                  </a:lnTo>
                  <a:lnTo>
                    <a:pt x="7038" y="36635"/>
                  </a:lnTo>
                  <a:cubicBezTo>
                    <a:pt x="4765" y="16400"/>
                    <a:pt x="18976" y="4079"/>
                    <a:pt x="19140" y="3942"/>
                  </a:cubicBezTo>
                  <a:cubicBezTo>
                    <a:pt x="20044" y="3120"/>
                    <a:pt x="20153" y="1724"/>
                    <a:pt x="19359" y="793"/>
                  </a:cubicBezTo>
                  <a:cubicBezTo>
                    <a:pt x="18930" y="272"/>
                    <a:pt x="18305" y="0"/>
                    <a:pt x="176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8"/>
            <p:cNvSpPr/>
            <p:nvPr/>
          </p:nvSpPr>
          <p:spPr>
            <a:xfrm>
              <a:off x="6687822" y="2468895"/>
              <a:ext cx="857559" cy="880028"/>
            </a:xfrm>
            <a:custGeom>
              <a:avLst/>
              <a:gdLst/>
              <a:ahLst/>
              <a:cxnLst/>
              <a:rect l="l" t="t" r="r" b="b"/>
              <a:pathLst>
                <a:path w="43893" h="45043" extrusionOk="0">
                  <a:moveTo>
                    <a:pt x="4409" y="0"/>
                  </a:moveTo>
                  <a:lnTo>
                    <a:pt x="0" y="876"/>
                  </a:lnTo>
                  <a:lnTo>
                    <a:pt x="3149" y="18045"/>
                  </a:lnTo>
                  <a:cubicBezTo>
                    <a:pt x="3231" y="18318"/>
                    <a:pt x="10214" y="45043"/>
                    <a:pt x="38088" y="45043"/>
                  </a:cubicBezTo>
                  <a:cubicBezTo>
                    <a:pt x="39238" y="45043"/>
                    <a:pt x="40443" y="44988"/>
                    <a:pt x="41675" y="44906"/>
                  </a:cubicBezTo>
                  <a:cubicBezTo>
                    <a:pt x="42934" y="44824"/>
                    <a:pt x="43893" y="43728"/>
                    <a:pt x="43783" y="42469"/>
                  </a:cubicBezTo>
                  <a:cubicBezTo>
                    <a:pt x="43706" y="41317"/>
                    <a:pt x="42721" y="40429"/>
                    <a:pt x="41587" y="40429"/>
                  </a:cubicBezTo>
                  <a:cubicBezTo>
                    <a:pt x="41508" y="40429"/>
                    <a:pt x="41427" y="40434"/>
                    <a:pt x="41346" y="40443"/>
                  </a:cubicBezTo>
                  <a:cubicBezTo>
                    <a:pt x="40233" y="40529"/>
                    <a:pt x="39154" y="40571"/>
                    <a:pt x="38109" y="40571"/>
                  </a:cubicBezTo>
                  <a:cubicBezTo>
                    <a:pt x="13767" y="40571"/>
                    <a:pt x="7767" y="17980"/>
                    <a:pt x="7530" y="17114"/>
                  </a:cubicBezTo>
                  <a:lnTo>
                    <a:pt x="44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8"/>
            <p:cNvSpPr/>
            <p:nvPr/>
          </p:nvSpPr>
          <p:spPr>
            <a:xfrm>
              <a:off x="6793734" y="1049867"/>
              <a:ext cx="156769" cy="175017"/>
            </a:xfrm>
            <a:custGeom>
              <a:avLst/>
              <a:gdLst/>
              <a:ahLst/>
              <a:cxnLst/>
              <a:rect l="l" t="t" r="r" b="b"/>
              <a:pathLst>
                <a:path w="8024" h="8958" extrusionOk="0">
                  <a:moveTo>
                    <a:pt x="3139" y="0"/>
                  </a:moveTo>
                  <a:cubicBezTo>
                    <a:pt x="2728" y="0"/>
                    <a:pt x="2310" y="93"/>
                    <a:pt x="1918" y="289"/>
                  </a:cubicBezTo>
                  <a:cubicBezTo>
                    <a:pt x="548" y="974"/>
                    <a:pt x="1" y="2672"/>
                    <a:pt x="713" y="4013"/>
                  </a:cubicBezTo>
                  <a:lnTo>
                    <a:pt x="2438" y="7409"/>
                  </a:lnTo>
                  <a:cubicBezTo>
                    <a:pt x="2906" y="8385"/>
                    <a:pt x="3890" y="8957"/>
                    <a:pt x="4912" y="8957"/>
                  </a:cubicBezTo>
                  <a:cubicBezTo>
                    <a:pt x="5324" y="8957"/>
                    <a:pt x="5741" y="8865"/>
                    <a:pt x="6134" y="8668"/>
                  </a:cubicBezTo>
                  <a:cubicBezTo>
                    <a:pt x="7503" y="7984"/>
                    <a:pt x="8024" y="6313"/>
                    <a:pt x="7339" y="4944"/>
                  </a:cubicBezTo>
                  <a:lnTo>
                    <a:pt x="5614" y="1549"/>
                  </a:lnTo>
                  <a:cubicBezTo>
                    <a:pt x="5145" y="573"/>
                    <a:pt x="4162" y="0"/>
                    <a:pt x="3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8"/>
            <p:cNvSpPr/>
            <p:nvPr/>
          </p:nvSpPr>
          <p:spPr>
            <a:xfrm>
              <a:off x="4875894" y="3095873"/>
              <a:ext cx="2652372" cy="1784125"/>
            </a:xfrm>
            <a:custGeom>
              <a:avLst/>
              <a:gdLst/>
              <a:ahLst/>
              <a:cxnLst/>
              <a:rect l="l" t="t" r="r" b="b"/>
              <a:pathLst>
                <a:path w="135758" h="91318" extrusionOk="0">
                  <a:moveTo>
                    <a:pt x="60979" y="0"/>
                  </a:moveTo>
                  <a:cubicBezTo>
                    <a:pt x="51505" y="0"/>
                    <a:pt x="43838" y="7694"/>
                    <a:pt x="43811" y="17168"/>
                  </a:cubicBezTo>
                  <a:lnTo>
                    <a:pt x="43729" y="46549"/>
                  </a:lnTo>
                  <a:cubicBezTo>
                    <a:pt x="43729" y="53558"/>
                    <a:pt x="38061" y="59226"/>
                    <a:pt x="31051" y="59226"/>
                  </a:cubicBezTo>
                  <a:lnTo>
                    <a:pt x="17169" y="59226"/>
                  </a:lnTo>
                  <a:cubicBezTo>
                    <a:pt x="10159" y="59226"/>
                    <a:pt x="4491" y="53558"/>
                    <a:pt x="4491" y="46549"/>
                  </a:cubicBezTo>
                  <a:lnTo>
                    <a:pt x="4491" y="17442"/>
                  </a:lnTo>
                  <a:lnTo>
                    <a:pt x="1" y="17442"/>
                  </a:lnTo>
                  <a:lnTo>
                    <a:pt x="1" y="46549"/>
                  </a:lnTo>
                  <a:cubicBezTo>
                    <a:pt x="1" y="56023"/>
                    <a:pt x="7695" y="63717"/>
                    <a:pt x="17169" y="63717"/>
                  </a:cubicBezTo>
                  <a:lnTo>
                    <a:pt x="31051" y="63717"/>
                  </a:lnTo>
                  <a:cubicBezTo>
                    <a:pt x="40525" y="63689"/>
                    <a:pt x="48192" y="56023"/>
                    <a:pt x="48192" y="46549"/>
                  </a:cubicBezTo>
                  <a:lnTo>
                    <a:pt x="48301" y="17168"/>
                  </a:lnTo>
                  <a:cubicBezTo>
                    <a:pt x="48301" y="10159"/>
                    <a:pt x="53969" y="4491"/>
                    <a:pt x="60979" y="4463"/>
                  </a:cubicBezTo>
                  <a:lnTo>
                    <a:pt x="74861" y="4463"/>
                  </a:lnTo>
                  <a:cubicBezTo>
                    <a:pt x="81871" y="4491"/>
                    <a:pt x="87539" y="10159"/>
                    <a:pt x="87539" y="17168"/>
                  </a:cubicBezTo>
                  <a:lnTo>
                    <a:pt x="87539" y="74149"/>
                  </a:lnTo>
                  <a:cubicBezTo>
                    <a:pt x="87566" y="83623"/>
                    <a:pt x="95233" y="91317"/>
                    <a:pt x="104707" y="91317"/>
                  </a:cubicBezTo>
                  <a:lnTo>
                    <a:pt x="118589" y="91317"/>
                  </a:lnTo>
                  <a:cubicBezTo>
                    <a:pt x="128063" y="91317"/>
                    <a:pt x="135758" y="83623"/>
                    <a:pt x="135758" y="74149"/>
                  </a:cubicBezTo>
                  <a:lnTo>
                    <a:pt x="135758" y="12952"/>
                  </a:lnTo>
                  <a:lnTo>
                    <a:pt x="131267" y="12952"/>
                  </a:lnTo>
                  <a:lnTo>
                    <a:pt x="131267" y="74149"/>
                  </a:lnTo>
                  <a:cubicBezTo>
                    <a:pt x="131267" y="81159"/>
                    <a:pt x="125599" y="86827"/>
                    <a:pt x="118589" y="86854"/>
                  </a:cubicBezTo>
                  <a:lnTo>
                    <a:pt x="104707" y="86854"/>
                  </a:lnTo>
                  <a:cubicBezTo>
                    <a:pt x="97725" y="86827"/>
                    <a:pt x="92029" y="81159"/>
                    <a:pt x="92029" y="74149"/>
                  </a:cubicBezTo>
                  <a:lnTo>
                    <a:pt x="92029" y="17168"/>
                  </a:lnTo>
                  <a:cubicBezTo>
                    <a:pt x="92029" y="7694"/>
                    <a:pt x="84335" y="0"/>
                    <a:pt x="748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8"/>
            <p:cNvSpPr/>
            <p:nvPr/>
          </p:nvSpPr>
          <p:spPr>
            <a:xfrm>
              <a:off x="7277346" y="3096400"/>
              <a:ext cx="414078" cy="414078"/>
            </a:xfrm>
            <a:custGeom>
              <a:avLst/>
              <a:gdLst/>
              <a:ahLst/>
              <a:cxnLst/>
              <a:rect l="l" t="t" r="r" b="b"/>
              <a:pathLst>
                <a:path w="21194" h="21194" extrusionOk="0">
                  <a:moveTo>
                    <a:pt x="8297" y="1"/>
                  </a:moveTo>
                  <a:cubicBezTo>
                    <a:pt x="7777" y="1"/>
                    <a:pt x="7366" y="411"/>
                    <a:pt x="7366" y="932"/>
                  </a:cubicBezTo>
                  <a:lnTo>
                    <a:pt x="7366" y="7394"/>
                  </a:lnTo>
                  <a:lnTo>
                    <a:pt x="932" y="7394"/>
                  </a:lnTo>
                  <a:cubicBezTo>
                    <a:pt x="916" y="7393"/>
                    <a:pt x="901" y="7392"/>
                    <a:pt x="885" y="7392"/>
                  </a:cubicBezTo>
                  <a:cubicBezTo>
                    <a:pt x="387" y="7392"/>
                    <a:pt x="1" y="7819"/>
                    <a:pt x="1" y="8297"/>
                  </a:cubicBezTo>
                  <a:lnTo>
                    <a:pt x="1" y="12897"/>
                  </a:lnTo>
                  <a:cubicBezTo>
                    <a:pt x="1" y="13417"/>
                    <a:pt x="411" y="13828"/>
                    <a:pt x="932" y="13828"/>
                  </a:cubicBezTo>
                  <a:lnTo>
                    <a:pt x="7366" y="13828"/>
                  </a:lnTo>
                  <a:lnTo>
                    <a:pt x="7366" y="20290"/>
                  </a:lnTo>
                  <a:cubicBezTo>
                    <a:pt x="7366" y="20783"/>
                    <a:pt x="7777" y="21194"/>
                    <a:pt x="8297" y="21194"/>
                  </a:cubicBezTo>
                  <a:lnTo>
                    <a:pt x="12897" y="21194"/>
                  </a:lnTo>
                  <a:cubicBezTo>
                    <a:pt x="13418" y="21194"/>
                    <a:pt x="13828" y="20783"/>
                    <a:pt x="13828" y="20290"/>
                  </a:cubicBezTo>
                  <a:lnTo>
                    <a:pt x="13828" y="13828"/>
                  </a:lnTo>
                  <a:lnTo>
                    <a:pt x="20290" y="13828"/>
                  </a:lnTo>
                  <a:cubicBezTo>
                    <a:pt x="20783" y="13828"/>
                    <a:pt x="21194" y="13417"/>
                    <a:pt x="21194" y="12897"/>
                  </a:cubicBezTo>
                  <a:lnTo>
                    <a:pt x="21194" y="8297"/>
                  </a:lnTo>
                  <a:cubicBezTo>
                    <a:pt x="21194" y="7819"/>
                    <a:pt x="20807" y="7392"/>
                    <a:pt x="20334" y="7392"/>
                  </a:cubicBezTo>
                  <a:cubicBezTo>
                    <a:pt x="20320" y="7392"/>
                    <a:pt x="20305" y="7393"/>
                    <a:pt x="20290" y="7394"/>
                  </a:cubicBezTo>
                  <a:lnTo>
                    <a:pt x="13828" y="7394"/>
                  </a:lnTo>
                  <a:lnTo>
                    <a:pt x="13828" y="932"/>
                  </a:lnTo>
                  <a:cubicBezTo>
                    <a:pt x="13828" y="411"/>
                    <a:pt x="13418" y="1"/>
                    <a:pt x="128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8"/>
            <p:cNvSpPr/>
            <p:nvPr/>
          </p:nvSpPr>
          <p:spPr>
            <a:xfrm>
              <a:off x="4736279" y="3406675"/>
              <a:ext cx="409252" cy="393837"/>
            </a:xfrm>
            <a:custGeom>
              <a:avLst/>
              <a:gdLst/>
              <a:ahLst/>
              <a:cxnLst/>
              <a:rect l="l" t="t" r="r" b="b"/>
              <a:pathLst>
                <a:path w="20947" h="20158" extrusionOk="0">
                  <a:moveTo>
                    <a:pt x="10076" y="1"/>
                  </a:moveTo>
                  <a:cubicBezTo>
                    <a:pt x="4518" y="1"/>
                    <a:pt x="0" y="4519"/>
                    <a:pt x="0" y="10077"/>
                  </a:cubicBezTo>
                  <a:cubicBezTo>
                    <a:pt x="0" y="14157"/>
                    <a:pt x="2464" y="17826"/>
                    <a:pt x="6216" y="19387"/>
                  </a:cubicBezTo>
                  <a:cubicBezTo>
                    <a:pt x="7470" y="19905"/>
                    <a:pt x="8785" y="20158"/>
                    <a:pt x="10087" y="20158"/>
                  </a:cubicBezTo>
                  <a:cubicBezTo>
                    <a:pt x="12707" y="20158"/>
                    <a:pt x="15275" y="19135"/>
                    <a:pt x="17196" y="17196"/>
                  </a:cubicBezTo>
                  <a:cubicBezTo>
                    <a:pt x="20098" y="14321"/>
                    <a:pt x="20947" y="9995"/>
                    <a:pt x="19386" y="6216"/>
                  </a:cubicBezTo>
                  <a:cubicBezTo>
                    <a:pt x="17825" y="2465"/>
                    <a:pt x="14156" y="1"/>
                    <a:pt x="10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8"/>
            <p:cNvSpPr/>
            <p:nvPr/>
          </p:nvSpPr>
          <p:spPr>
            <a:xfrm>
              <a:off x="4849147" y="3519563"/>
              <a:ext cx="196352" cy="168198"/>
            </a:xfrm>
            <a:custGeom>
              <a:avLst/>
              <a:gdLst/>
              <a:ahLst/>
              <a:cxnLst/>
              <a:rect l="l" t="t" r="r" b="b"/>
              <a:pathLst>
                <a:path w="10050" h="8609" extrusionOk="0">
                  <a:moveTo>
                    <a:pt x="4299" y="0"/>
                  </a:moveTo>
                  <a:cubicBezTo>
                    <a:pt x="1917" y="0"/>
                    <a:pt x="0" y="1917"/>
                    <a:pt x="0" y="4299"/>
                  </a:cubicBezTo>
                  <a:cubicBezTo>
                    <a:pt x="0" y="6892"/>
                    <a:pt x="2118" y="8608"/>
                    <a:pt x="4327" y="8608"/>
                  </a:cubicBezTo>
                  <a:cubicBezTo>
                    <a:pt x="5384" y="8608"/>
                    <a:pt x="6462" y="8216"/>
                    <a:pt x="7339" y="7338"/>
                  </a:cubicBezTo>
                  <a:cubicBezTo>
                    <a:pt x="10049" y="4628"/>
                    <a:pt x="8133" y="0"/>
                    <a:pt x="42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 name="Google Shape;348;p38"/>
          <p:cNvSpPr/>
          <p:nvPr/>
        </p:nvSpPr>
        <p:spPr>
          <a:xfrm>
            <a:off x="2161550" y="403650"/>
            <a:ext cx="4734900" cy="306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8"/>
          <p:cNvSpPr txBox="1"/>
          <p:nvPr/>
        </p:nvSpPr>
        <p:spPr>
          <a:xfrm>
            <a:off x="3188625" y="356550"/>
            <a:ext cx="2959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Hind"/>
                <a:ea typeface="Hind"/>
                <a:cs typeface="Hind"/>
                <a:sym typeface="Hind"/>
              </a:rPr>
              <a:t>Punteggio risonanza magnetica</a:t>
            </a:r>
            <a:endParaRPr b="1">
              <a:latin typeface="Hind"/>
              <a:ea typeface="Hind"/>
              <a:cs typeface="Hind"/>
              <a:sym typeface="Hind"/>
            </a:endParaRPr>
          </a:p>
        </p:txBody>
      </p:sp>
      <p:sp>
        <p:nvSpPr>
          <p:cNvPr id="350" name="Google Shape;350;p38"/>
          <p:cNvSpPr/>
          <p:nvPr/>
        </p:nvSpPr>
        <p:spPr>
          <a:xfrm>
            <a:off x="876050" y="403650"/>
            <a:ext cx="1245000" cy="306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8"/>
          <p:cNvSpPr txBox="1"/>
          <p:nvPr/>
        </p:nvSpPr>
        <p:spPr>
          <a:xfrm>
            <a:off x="876050" y="356550"/>
            <a:ext cx="1326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Hind"/>
                <a:ea typeface="Hind"/>
                <a:cs typeface="Hind"/>
                <a:sym typeface="Hind"/>
              </a:rPr>
              <a:t>Visita di base</a:t>
            </a:r>
            <a:endParaRPr b="1">
              <a:latin typeface="Hind"/>
              <a:ea typeface="Hind"/>
              <a:cs typeface="Hind"/>
              <a:sym typeface="Hind"/>
            </a:endParaRPr>
          </a:p>
        </p:txBody>
      </p:sp>
      <p:sp>
        <p:nvSpPr>
          <p:cNvPr id="352" name="Google Shape;352;p38"/>
          <p:cNvSpPr/>
          <p:nvPr/>
        </p:nvSpPr>
        <p:spPr>
          <a:xfrm>
            <a:off x="138850" y="3458825"/>
            <a:ext cx="1006200" cy="306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8"/>
          <p:cNvSpPr txBox="1"/>
          <p:nvPr/>
        </p:nvSpPr>
        <p:spPr>
          <a:xfrm>
            <a:off x="171400" y="3411725"/>
            <a:ext cx="113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Hind"/>
                <a:ea typeface="Hind"/>
                <a:cs typeface="Hind"/>
                <a:sym typeface="Hind"/>
              </a:rPr>
              <a:t>Paziente</a:t>
            </a:r>
            <a:endParaRPr b="1">
              <a:latin typeface="Hind"/>
              <a:ea typeface="Hind"/>
              <a:cs typeface="Hind"/>
              <a:sym typeface="Hin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pic>
        <p:nvPicPr>
          <p:cNvPr id="358" name="Google Shape;358;p39"/>
          <p:cNvPicPr preferRelativeResize="0"/>
          <p:nvPr/>
        </p:nvPicPr>
        <p:blipFill>
          <a:blip r:embed="rId3">
            <a:alphaModFix/>
          </a:blip>
          <a:stretch>
            <a:fillRect/>
          </a:stretch>
        </p:blipFill>
        <p:spPr>
          <a:xfrm>
            <a:off x="356425" y="2186604"/>
            <a:ext cx="3993600" cy="2480246"/>
          </a:xfrm>
          <a:prstGeom prst="rect">
            <a:avLst/>
          </a:prstGeom>
          <a:noFill/>
          <a:ln>
            <a:noFill/>
          </a:ln>
        </p:spPr>
      </p:pic>
      <p:sp>
        <p:nvSpPr>
          <p:cNvPr id="359" name="Google Shape;359;p39"/>
          <p:cNvSpPr txBox="1"/>
          <p:nvPr/>
        </p:nvSpPr>
        <p:spPr>
          <a:xfrm>
            <a:off x="4572000" y="3167125"/>
            <a:ext cx="27477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latin typeface="Hind"/>
                <a:ea typeface="Hind"/>
                <a:cs typeface="Hind"/>
                <a:sym typeface="Hind"/>
              </a:rPr>
              <a:t>Totale numero di esempi</a:t>
            </a:r>
            <a:endParaRPr b="1" dirty="0">
              <a:latin typeface="Hind"/>
              <a:ea typeface="Hind"/>
              <a:cs typeface="Hind"/>
              <a:sym typeface="Hind"/>
            </a:endParaRPr>
          </a:p>
          <a:p>
            <a:pPr marL="457200" lvl="0" indent="0" algn="l" rtl="0">
              <a:spcBef>
                <a:spcPts val="0"/>
              </a:spcBef>
              <a:spcAft>
                <a:spcPts val="0"/>
              </a:spcAft>
              <a:buNone/>
            </a:pPr>
            <a:r>
              <a:rPr lang="en" dirty="0">
                <a:latin typeface="Hind"/>
                <a:ea typeface="Hind"/>
                <a:cs typeface="Hind"/>
                <a:sym typeface="Hind"/>
              </a:rPr>
              <a:t>8740</a:t>
            </a:r>
            <a:endParaRPr dirty="0">
              <a:latin typeface="Hind"/>
              <a:ea typeface="Hind"/>
              <a:cs typeface="Hind"/>
              <a:sym typeface="Hind"/>
            </a:endParaRPr>
          </a:p>
        </p:txBody>
      </p:sp>
      <p:sp>
        <p:nvSpPr>
          <p:cNvPr id="360" name="Google Shape;360;p39"/>
          <p:cNvSpPr txBox="1"/>
          <p:nvPr/>
        </p:nvSpPr>
        <p:spPr>
          <a:xfrm>
            <a:off x="4542300" y="3835538"/>
            <a:ext cx="27477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Hind"/>
                <a:ea typeface="Hind"/>
                <a:cs typeface="Hind"/>
                <a:sym typeface="Hind"/>
              </a:rPr>
              <a:t>Divisione del dataset </a:t>
            </a:r>
            <a:r>
              <a:rPr lang="en" b="1" u="sng">
                <a:latin typeface="Hind"/>
                <a:ea typeface="Hind"/>
                <a:cs typeface="Hind"/>
                <a:sym typeface="Hind"/>
              </a:rPr>
              <a:t>80-20</a:t>
            </a:r>
            <a:endParaRPr b="1" u="sng">
              <a:latin typeface="Hind"/>
              <a:ea typeface="Hind"/>
              <a:cs typeface="Hind"/>
              <a:sym typeface="Hind"/>
            </a:endParaRPr>
          </a:p>
          <a:p>
            <a:pPr marL="0" lvl="0" indent="0" algn="l" rtl="0">
              <a:spcBef>
                <a:spcPts val="0"/>
              </a:spcBef>
              <a:spcAft>
                <a:spcPts val="0"/>
              </a:spcAft>
              <a:buNone/>
            </a:pPr>
            <a:r>
              <a:rPr lang="en">
                <a:latin typeface="Hind"/>
                <a:ea typeface="Hind"/>
                <a:cs typeface="Hind"/>
                <a:sym typeface="Hind"/>
              </a:rPr>
              <a:t>(Principio di Pareto)</a:t>
            </a:r>
            <a:endParaRPr>
              <a:latin typeface="Hind"/>
              <a:ea typeface="Hind"/>
              <a:cs typeface="Hind"/>
              <a:sym typeface="Hind"/>
            </a:endParaRPr>
          </a:p>
          <a:p>
            <a:pPr marL="0" lvl="0" indent="0" algn="l" rtl="0">
              <a:spcBef>
                <a:spcPts val="0"/>
              </a:spcBef>
              <a:spcAft>
                <a:spcPts val="0"/>
              </a:spcAft>
              <a:buNone/>
            </a:pPr>
            <a:endParaRPr b="1" u="sng">
              <a:latin typeface="Hind"/>
              <a:ea typeface="Hind"/>
              <a:cs typeface="Hind"/>
              <a:sym typeface="Hind"/>
            </a:endParaRPr>
          </a:p>
        </p:txBody>
      </p:sp>
      <p:sp>
        <p:nvSpPr>
          <p:cNvPr id="361" name="Google Shape;361;p39"/>
          <p:cNvSpPr txBox="1">
            <a:spLocks noGrp="1"/>
          </p:cNvSpPr>
          <p:nvPr>
            <p:ph type="title"/>
          </p:nvPr>
        </p:nvSpPr>
        <p:spPr>
          <a:xfrm>
            <a:off x="276768" y="244791"/>
            <a:ext cx="3993600" cy="61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Processo adottato</a:t>
            </a:r>
            <a:endParaRPr/>
          </a:p>
        </p:txBody>
      </p:sp>
      <p:sp>
        <p:nvSpPr>
          <p:cNvPr id="362" name="Google Shape;362;p39"/>
          <p:cNvSpPr txBox="1"/>
          <p:nvPr/>
        </p:nvSpPr>
        <p:spPr>
          <a:xfrm>
            <a:off x="4680325" y="567575"/>
            <a:ext cx="3900600" cy="2123628"/>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 b="1" dirty="0"/>
              <a:t>Trasformare le RM in immagini</a:t>
            </a:r>
            <a:endParaRPr b="1" dirty="0"/>
          </a:p>
          <a:p>
            <a:pPr marL="0" lvl="0" indent="0" algn="l" rtl="0">
              <a:spcBef>
                <a:spcPts val="0"/>
              </a:spcBef>
              <a:spcAft>
                <a:spcPts val="0"/>
              </a:spcAft>
              <a:buNone/>
            </a:pPr>
            <a:endParaRPr b="1" dirty="0"/>
          </a:p>
          <a:p>
            <a:pPr marL="457200" lvl="0" indent="0" algn="l" rtl="0">
              <a:spcBef>
                <a:spcPts val="0"/>
              </a:spcBef>
              <a:spcAft>
                <a:spcPts val="0"/>
              </a:spcAft>
              <a:buNone/>
            </a:pPr>
            <a:r>
              <a:rPr lang="en" b="1" dirty="0"/>
              <a:t>Divisione mediante range di valutazione</a:t>
            </a:r>
            <a:endParaRPr b="1" dirty="0"/>
          </a:p>
          <a:p>
            <a:pPr marL="457200" lvl="0" indent="0" algn="l" rtl="0">
              <a:spcBef>
                <a:spcPts val="0"/>
              </a:spcBef>
              <a:spcAft>
                <a:spcPts val="0"/>
              </a:spcAft>
              <a:buNone/>
            </a:pPr>
            <a:endParaRPr b="1" dirty="0"/>
          </a:p>
          <a:p>
            <a:pPr marL="457200" lvl="0" indent="0" algn="l" rtl="0">
              <a:spcBef>
                <a:spcPts val="0"/>
              </a:spcBef>
              <a:spcAft>
                <a:spcPts val="0"/>
              </a:spcAft>
              <a:buNone/>
            </a:pPr>
            <a:r>
              <a:rPr lang="en" b="1" dirty="0"/>
              <a:t>Creazione del DataFrame</a:t>
            </a:r>
            <a:endParaRPr b="1" dirty="0"/>
          </a:p>
          <a:p>
            <a:pPr marL="0" lvl="0" indent="0" algn="l" rtl="0">
              <a:spcBef>
                <a:spcPts val="0"/>
              </a:spcBef>
              <a:spcAft>
                <a:spcPts val="0"/>
              </a:spcAft>
              <a:buNone/>
            </a:pPr>
            <a:endParaRPr b="1" dirty="0"/>
          </a:p>
          <a:p>
            <a:pPr marL="457200" lvl="0" indent="0" algn="l" rtl="0">
              <a:spcBef>
                <a:spcPts val="0"/>
              </a:spcBef>
              <a:spcAft>
                <a:spcPts val="0"/>
              </a:spcAft>
              <a:buNone/>
            </a:pPr>
            <a:r>
              <a:rPr lang="en" b="1" dirty="0"/>
              <a:t>Fase di pre-processing</a:t>
            </a:r>
            <a:endParaRPr b="1" dirty="0">
              <a:latin typeface="Hind"/>
              <a:ea typeface="Hind"/>
              <a:cs typeface="Hind"/>
              <a:sym typeface="Hind"/>
            </a:endParaRPr>
          </a:p>
          <a:p>
            <a:pPr marL="0" lvl="0" indent="0" algn="l" rtl="0">
              <a:spcBef>
                <a:spcPts val="0"/>
              </a:spcBef>
              <a:spcAft>
                <a:spcPts val="0"/>
              </a:spcAft>
              <a:buNone/>
            </a:pPr>
            <a:endParaRPr b="1" dirty="0">
              <a:latin typeface="Hind"/>
              <a:ea typeface="Hind"/>
              <a:cs typeface="Hind"/>
              <a:sym typeface="Hind"/>
            </a:endParaRPr>
          </a:p>
        </p:txBody>
      </p:sp>
      <p:sp>
        <p:nvSpPr>
          <p:cNvPr id="363" name="Google Shape;363;p39"/>
          <p:cNvSpPr/>
          <p:nvPr/>
        </p:nvSpPr>
        <p:spPr>
          <a:xfrm>
            <a:off x="4952275" y="725449"/>
            <a:ext cx="109500" cy="1110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9"/>
          <p:cNvSpPr/>
          <p:nvPr/>
        </p:nvSpPr>
        <p:spPr>
          <a:xfrm flipH="1">
            <a:off x="4952286" y="1166850"/>
            <a:ext cx="109500" cy="1110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9"/>
          <p:cNvSpPr/>
          <p:nvPr/>
        </p:nvSpPr>
        <p:spPr>
          <a:xfrm rot="10800000" flipH="1">
            <a:off x="4952275" y="1769492"/>
            <a:ext cx="109500" cy="1110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9"/>
          <p:cNvSpPr/>
          <p:nvPr/>
        </p:nvSpPr>
        <p:spPr>
          <a:xfrm rot="10800000" flipH="1">
            <a:off x="4952275" y="2210892"/>
            <a:ext cx="109500" cy="1110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67" name="Google Shape;367;p39"/>
          <p:cNvPicPr preferRelativeResize="0"/>
          <p:nvPr/>
        </p:nvPicPr>
        <p:blipFill>
          <a:blip r:embed="rId4">
            <a:alphaModFix/>
          </a:blip>
          <a:stretch>
            <a:fillRect/>
          </a:stretch>
        </p:blipFill>
        <p:spPr>
          <a:xfrm>
            <a:off x="567853" y="393775"/>
            <a:ext cx="4112475" cy="2480250"/>
          </a:xfrm>
          <a:prstGeom prst="rect">
            <a:avLst/>
          </a:prstGeom>
          <a:noFill/>
          <a:ln>
            <a:noFill/>
          </a:ln>
        </p:spPr>
      </p:pic>
      <p:pic>
        <p:nvPicPr>
          <p:cNvPr id="368" name="Google Shape;368;p39"/>
          <p:cNvPicPr preferRelativeResize="0"/>
          <p:nvPr/>
        </p:nvPicPr>
        <p:blipFill>
          <a:blip r:embed="rId5">
            <a:alphaModFix/>
          </a:blip>
          <a:stretch>
            <a:fillRect/>
          </a:stretch>
        </p:blipFill>
        <p:spPr>
          <a:xfrm>
            <a:off x="1840075" y="1326100"/>
            <a:ext cx="615600" cy="615600"/>
          </a:xfrm>
          <a:prstGeom prst="rect">
            <a:avLst/>
          </a:prstGeom>
          <a:noFill/>
          <a:ln>
            <a:noFill/>
          </a:ln>
        </p:spPr>
      </p:pic>
      <p:pic>
        <p:nvPicPr>
          <p:cNvPr id="369" name="Google Shape;369;p39"/>
          <p:cNvPicPr preferRelativeResize="0"/>
          <p:nvPr/>
        </p:nvPicPr>
        <p:blipFill>
          <a:blip r:embed="rId6">
            <a:alphaModFix/>
          </a:blip>
          <a:stretch>
            <a:fillRect/>
          </a:stretch>
        </p:blipFill>
        <p:spPr>
          <a:xfrm>
            <a:off x="1002002" y="1272174"/>
            <a:ext cx="723472" cy="723450"/>
          </a:xfrm>
          <a:prstGeom prst="rect">
            <a:avLst/>
          </a:prstGeom>
          <a:noFill/>
          <a:ln>
            <a:noFill/>
          </a:ln>
        </p:spPr>
      </p:pic>
      <p:pic>
        <p:nvPicPr>
          <p:cNvPr id="370" name="Google Shape;370;p39"/>
          <p:cNvPicPr preferRelativeResize="0"/>
          <p:nvPr/>
        </p:nvPicPr>
        <p:blipFill>
          <a:blip r:embed="rId7">
            <a:alphaModFix/>
          </a:blip>
          <a:stretch>
            <a:fillRect/>
          </a:stretch>
        </p:blipFill>
        <p:spPr>
          <a:xfrm>
            <a:off x="2664550" y="1272163"/>
            <a:ext cx="723475" cy="7234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40"/>
          <p:cNvSpPr txBox="1">
            <a:spLocks noGrp="1"/>
          </p:cNvSpPr>
          <p:nvPr>
            <p:ph type="title"/>
          </p:nvPr>
        </p:nvSpPr>
        <p:spPr>
          <a:xfrm>
            <a:off x="294600" y="68200"/>
            <a:ext cx="2980800" cy="81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Il modello</a:t>
            </a:r>
            <a:endParaRPr/>
          </a:p>
        </p:txBody>
      </p:sp>
      <p:pic>
        <p:nvPicPr>
          <p:cNvPr id="376" name="Google Shape;376;p40"/>
          <p:cNvPicPr preferRelativeResize="0"/>
          <p:nvPr/>
        </p:nvPicPr>
        <p:blipFill>
          <a:blip r:embed="rId3">
            <a:alphaModFix/>
          </a:blip>
          <a:stretch>
            <a:fillRect/>
          </a:stretch>
        </p:blipFill>
        <p:spPr>
          <a:xfrm>
            <a:off x="6626024" y="2739350"/>
            <a:ext cx="2374600" cy="2374600"/>
          </a:xfrm>
          <a:prstGeom prst="rect">
            <a:avLst/>
          </a:prstGeom>
          <a:noFill/>
          <a:ln>
            <a:noFill/>
          </a:ln>
        </p:spPr>
      </p:pic>
      <p:sp>
        <p:nvSpPr>
          <p:cNvPr id="377" name="Google Shape;377;p40"/>
          <p:cNvSpPr txBox="1"/>
          <p:nvPr/>
        </p:nvSpPr>
        <p:spPr>
          <a:xfrm>
            <a:off x="4425450" y="615375"/>
            <a:ext cx="3900600" cy="16932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 b="1">
                <a:latin typeface="Hind"/>
                <a:ea typeface="Hind"/>
                <a:cs typeface="Hind"/>
                <a:sym typeface="Hind"/>
              </a:rPr>
              <a:t>Sequenziale</a:t>
            </a:r>
            <a:endParaRPr b="1">
              <a:latin typeface="Hind"/>
              <a:ea typeface="Hind"/>
              <a:cs typeface="Hind"/>
              <a:sym typeface="Hind"/>
            </a:endParaRPr>
          </a:p>
          <a:p>
            <a:pPr marL="0" lvl="0" indent="0" algn="l" rtl="0">
              <a:spcBef>
                <a:spcPts val="0"/>
              </a:spcBef>
              <a:spcAft>
                <a:spcPts val="0"/>
              </a:spcAft>
              <a:buNone/>
            </a:pPr>
            <a:endParaRPr b="1">
              <a:latin typeface="Hind"/>
              <a:ea typeface="Hind"/>
              <a:cs typeface="Hind"/>
              <a:sym typeface="Hind"/>
            </a:endParaRPr>
          </a:p>
          <a:p>
            <a:pPr marL="457200" lvl="0" indent="0" algn="l" rtl="0">
              <a:spcBef>
                <a:spcPts val="0"/>
              </a:spcBef>
              <a:spcAft>
                <a:spcPts val="0"/>
              </a:spcAft>
              <a:buNone/>
            </a:pPr>
            <a:r>
              <a:rPr lang="en" b="1">
                <a:latin typeface="Hind"/>
                <a:ea typeface="Hind"/>
                <a:cs typeface="Hind"/>
                <a:sym typeface="Hind"/>
              </a:rPr>
              <a:t>Una parte della risonanza come input</a:t>
            </a:r>
            <a:endParaRPr b="1">
              <a:latin typeface="Hind"/>
              <a:ea typeface="Hind"/>
              <a:cs typeface="Hind"/>
              <a:sym typeface="Hind"/>
            </a:endParaRPr>
          </a:p>
          <a:p>
            <a:pPr marL="457200" lvl="0" indent="0" algn="l" rtl="0">
              <a:spcBef>
                <a:spcPts val="0"/>
              </a:spcBef>
              <a:spcAft>
                <a:spcPts val="0"/>
              </a:spcAft>
              <a:buNone/>
            </a:pPr>
            <a:endParaRPr b="1">
              <a:latin typeface="Hind"/>
              <a:ea typeface="Hind"/>
              <a:cs typeface="Hind"/>
              <a:sym typeface="Hind"/>
            </a:endParaRPr>
          </a:p>
          <a:p>
            <a:pPr marL="457200" lvl="0" indent="0" algn="l" rtl="0">
              <a:spcBef>
                <a:spcPts val="0"/>
              </a:spcBef>
              <a:spcAft>
                <a:spcPts val="0"/>
              </a:spcAft>
              <a:buNone/>
            </a:pPr>
            <a:r>
              <a:rPr lang="en" b="1">
                <a:latin typeface="Hind"/>
                <a:ea typeface="Hind"/>
                <a:cs typeface="Hind"/>
                <a:sym typeface="Hind"/>
              </a:rPr>
              <a:t>Modello 2D CNN </a:t>
            </a:r>
            <a:endParaRPr b="1">
              <a:latin typeface="Hind"/>
              <a:ea typeface="Hind"/>
              <a:cs typeface="Hind"/>
              <a:sym typeface="Hind"/>
            </a:endParaRPr>
          </a:p>
          <a:p>
            <a:pPr marL="0" lvl="0" indent="0" algn="l" rtl="0">
              <a:spcBef>
                <a:spcPts val="0"/>
              </a:spcBef>
              <a:spcAft>
                <a:spcPts val="0"/>
              </a:spcAft>
              <a:buNone/>
            </a:pPr>
            <a:endParaRPr b="1">
              <a:latin typeface="Hind"/>
              <a:ea typeface="Hind"/>
              <a:cs typeface="Hind"/>
              <a:sym typeface="Hind"/>
            </a:endParaRPr>
          </a:p>
          <a:p>
            <a:pPr marL="0" lvl="0" indent="0" algn="l" rtl="0">
              <a:spcBef>
                <a:spcPts val="0"/>
              </a:spcBef>
              <a:spcAft>
                <a:spcPts val="0"/>
              </a:spcAft>
              <a:buNone/>
            </a:pPr>
            <a:endParaRPr b="1">
              <a:latin typeface="Hind"/>
              <a:ea typeface="Hind"/>
              <a:cs typeface="Hind"/>
              <a:sym typeface="Hind"/>
            </a:endParaRPr>
          </a:p>
        </p:txBody>
      </p:sp>
      <p:sp>
        <p:nvSpPr>
          <p:cNvPr id="378" name="Google Shape;378;p40"/>
          <p:cNvSpPr/>
          <p:nvPr/>
        </p:nvSpPr>
        <p:spPr>
          <a:xfrm>
            <a:off x="4697400" y="773249"/>
            <a:ext cx="109500" cy="1110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0"/>
          <p:cNvSpPr/>
          <p:nvPr/>
        </p:nvSpPr>
        <p:spPr>
          <a:xfrm flipH="1">
            <a:off x="4697411" y="1214650"/>
            <a:ext cx="109500" cy="1110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0"/>
          <p:cNvSpPr/>
          <p:nvPr/>
        </p:nvSpPr>
        <p:spPr>
          <a:xfrm>
            <a:off x="101050" y="2242000"/>
            <a:ext cx="6077400" cy="2780100"/>
          </a:xfrm>
          <a:prstGeom prst="roundRect">
            <a:avLst>
              <a:gd name="adj" fmla="val 16667"/>
            </a:avLst>
          </a:prstGeom>
          <a:gradFill>
            <a:gsLst>
              <a:gs pos="0">
                <a:schemeClr val="lt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81" name="Google Shape;381;p40"/>
          <p:cNvPicPr preferRelativeResize="0"/>
          <p:nvPr/>
        </p:nvPicPr>
        <p:blipFill>
          <a:blip r:embed="rId4">
            <a:alphaModFix/>
          </a:blip>
          <a:stretch>
            <a:fillRect/>
          </a:stretch>
        </p:blipFill>
        <p:spPr>
          <a:xfrm>
            <a:off x="338657" y="2412528"/>
            <a:ext cx="5602206" cy="2439022"/>
          </a:xfrm>
          <a:prstGeom prst="rect">
            <a:avLst/>
          </a:prstGeom>
          <a:noFill/>
          <a:ln>
            <a:noFill/>
          </a:ln>
        </p:spPr>
      </p:pic>
      <p:sp>
        <p:nvSpPr>
          <p:cNvPr id="382" name="Google Shape;382;p40"/>
          <p:cNvSpPr/>
          <p:nvPr/>
        </p:nvSpPr>
        <p:spPr>
          <a:xfrm rot="10800000" flipH="1">
            <a:off x="4697400" y="1626196"/>
            <a:ext cx="109500" cy="1110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83" name="Google Shape;383;p40"/>
          <p:cNvPicPr preferRelativeResize="0"/>
          <p:nvPr/>
        </p:nvPicPr>
        <p:blipFill>
          <a:blip r:embed="rId5">
            <a:alphaModFix/>
          </a:blip>
          <a:stretch>
            <a:fillRect/>
          </a:stretch>
        </p:blipFill>
        <p:spPr>
          <a:xfrm>
            <a:off x="436628" y="68200"/>
            <a:ext cx="4112475" cy="2480250"/>
          </a:xfrm>
          <a:prstGeom prst="rect">
            <a:avLst/>
          </a:prstGeom>
          <a:noFill/>
          <a:ln>
            <a:noFill/>
          </a:ln>
        </p:spPr>
      </p:pic>
      <p:pic>
        <p:nvPicPr>
          <p:cNvPr id="384" name="Google Shape;384;p40"/>
          <p:cNvPicPr preferRelativeResize="0"/>
          <p:nvPr/>
        </p:nvPicPr>
        <p:blipFill>
          <a:blip r:embed="rId6">
            <a:alphaModFix/>
          </a:blip>
          <a:stretch>
            <a:fillRect/>
          </a:stretch>
        </p:blipFill>
        <p:spPr>
          <a:xfrm>
            <a:off x="906925" y="901976"/>
            <a:ext cx="812718" cy="812700"/>
          </a:xfrm>
          <a:prstGeom prst="rect">
            <a:avLst/>
          </a:prstGeom>
          <a:noFill/>
          <a:ln>
            <a:noFill/>
          </a:ln>
        </p:spPr>
      </p:pic>
      <p:pic>
        <p:nvPicPr>
          <p:cNvPr id="385" name="Google Shape;385;p40"/>
          <p:cNvPicPr preferRelativeResize="0"/>
          <p:nvPr/>
        </p:nvPicPr>
        <p:blipFill>
          <a:blip r:embed="rId7">
            <a:alphaModFix/>
          </a:blip>
          <a:stretch>
            <a:fillRect/>
          </a:stretch>
        </p:blipFill>
        <p:spPr>
          <a:xfrm>
            <a:off x="1884300" y="944725"/>
            <a:ext cx="727200" cy="727200"/>
          </a:xfrm>
          <a:prstGeom prst="rect">
            <a:avLst/>
          </a:prstGeom>
          <a:noFill/>
          <a:ln>
            <a:noFill/>
          </a:ln>
        </p:spPr>
      </p:pic>
      <p:pic>
        <p:nvPicPr>
          <p:cNvPr id="386" name="Google Shape;386;p40"/>
          <p:cNvPicPr preferRelativeResize="0"/>
          <p:nvPr/>
        </p:nvPicPr>
        <p:blipFill>
          <a:blip r:embed="rId8">
            <a:alphaModFix/>
          </a:blip>
          <a:stretch>
            <a:fillRect/>
          </a:stretch>
        </p:blipFill>
        <p:spPr>
          <a:xfrm>
            <a:off x="2776152" y="944727"/>
            <a:ext cx="727200" cy="727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41"/>
          <p:cNvSpPr txBox="1">
            <a:spLocks noGrp="1"/>
          </p:cNvSpPr>
          <p:nvPr>
            <p:ph type="title"/>
          </p:nvPr>
        </p:nvSpPr>
        <p:spPr>
          <a:xfrm>
            <a:off x="4357825" y="299925"/>
            <a:ext cx="43518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Metriche e Risultati</a:t>
            </a:r>
            <a:endParaRPr/>
          </a:p>
        </p:txBody>
      </p:sp>
      <p:sp>
        <p:nvSpPr>
          <p:cNvPr id="392" name="Google Shape;392;p41"/>
          <p:cNvSpPr txBox="1">
            <a:spLocks noGrp="1"/>
          </p:cNvSpPr>
          <p:nvPr>
            <p:ph type="subTitle" idx="2"/>
          </p:nvPr>
        </p:nvSpPr>
        <p:spPr>
          <a:xfrm>
            <a:off x="737025" y="690025"/>
            <a:ext cx="2055600" cy="32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Mean absolut error</a:t>
            </a:r>
            <a:endParaRPr/>
          </a:p>
        </p:txBody>
      </p:sp>
      <p:sp>
        <p:nvSpPr>
          <p:cNvPr id="393" name="Google Shape;393;p41"/>
          <p:cNvSpPr/>
          <p:nvPr/>
        </p:nvSpPr>
        <p:spPr>
          <a:xfrm>
            <a:off x="414800" y="892525"/>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94" name="Google Shape;394;p41"/>
          <p:cNvPicPr preferRelativeResize="0"/>
          <p:nvPr/>
        </p:nvPicPr>
        <p:blipFill>
          <a:blip r:embed="rId3">
            <a:alphaModFix/>
          </a:blip>
          <a:stretch>
            <a:fillRect/>
          </a:stretch>
        </p:blipFill>
        <p:spPr>
          <a:xfrm>
            <a:off x="0" y="2237425"/>
            <a:ext cx="2906075" cy="2906075"/>
          </a:xfrm>
          <a:prstGeom prst="rect">
            <a:avLst/>
          </a:prstGeom>
          <a:noFill/>
          <a:ln>
            <a:noFill/>
          </a:ln>
        </p:spPr>
      </p:pic>
      <p:pic>
        <p:nvPicPr>
          <p:cNvPr id="395" name="Google Shape;395;p41"/>
          <p:cNvPicPr preferRelativeResize="0"/>
          <p:nvPr/>
        </p:nvPicPr>
        <p:blipFill>
          <a:blip r:embed="rId4">
            <a:alphaModFix/>
          </a:blip>
          <a:stretch>
            <a:fillRect/>
          </a:stretch>
        </p:blipFill>
        <p:spPr>
          <a:xfrm>
            <a:off x="4158652" y="1961275"/>
            <a:ext cx="4179875" cy="3134926"/>
          </a:xfrm>
          <a:prstGeom prst="rect">
            <a:avLst/>
          </a:prstGeom>
          <a:noFill/>
          <a:ln>
            <a:noFill/>
          </a:ln>
        </p:spPr>
      </p:pic>
      <p:sp>
        <p:nvSpPr>
          <p:cNvPr id="396" name="Google Shape;396;p41"/>
          <p:cNvSpPr txBox="1"/>
          <p:nvPr/>
        </p:nvSpPr>
        <p:spPr>
          <a:xfrm>
            <a:off x="4798950" y="1895200"/>
            <a:ext cx="2382300" cy="400200"/>
          </a:xfrm>
          <a:prstGeom prst="rect">
            <a:avLst/>
          </a:prstGeom>
          <a:solidFill>
            <a:schemeClr val="lt1"/>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Hind"/>
              <a:ea typeface="Hind"/>
              <a:cs typeface="Hind"/>
              <a:sym typeface="Hind"/>
            </a:endParaRPr>
          </a:p>
        </p:txBody>
      </p:sp>
      <p:sp>
        <p:nvSpPr>
          <p:cNvPr id="397" name="Google Shape;397;p41"/>
          <p:cNvSpPr txBox="1">
            <a:spLocks noGrp="1"/>
          </p:cNvSpPr>
          <p:nvPr>
            <p:ph type="subTitle" idx="2"/>
          </p:nvPr>
        </p:nvSpPr>
        <p:spPr>
          <a:xfrm>
            <a:off x="5123413" y="1758775"/>
            <a:ext cx="2055600" cy="32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Confusion Matrix</a:t>
            </a:r>
            <a:endParaRPr/>
          </a:p>
        </p:txBody>
      </p:sp>
      <p:sp>
        <p:nvSpPr>
          <p:cNvPr id="398" name="Google Shape;398;p41"/>
          <p:cNvSpPr/>
          <p:nvPr/>
        </p:nvSpPr>
        <p:spPr>
          <a:xfrm>
            <a:off x="4801188" y="1961275"/>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1"/>
          <p:cNvSpPr txBox="1"/>
          <p:nvPr/>
        </p:nvSpPr>
        <p:spPr>
          <a:xfrm>
            <a:off x="896250" y="1196600"/>
            <a:ext cx="635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Hind"/>
                <a:ea typeface="Hind"/>
                <a:cs typeface="Hind"/>
                <a:sym typeface="Hind"/>
              </a:rPr>
              <a:t>10%</a:t>
            </a:r>
            <a:endParaRPr b="1">
              <a:latin typeface="Hind"/>
              <a:ea typeface="Hind"/>
              <a:cs typeface="Hind"/>
              <a:sym typeface="Hind"/>
            </a:endParaRPr>
          </a:p>
        </p:txBody>
      </p:sp>
      <p:sp>
        <p:nvSpPr>
          <p:cNvPr id="400" name="Google Shape;400;p41"/>
          <p:cNvSpPr txBox="1">
            <a:spLocks noGrp="1"/>
          </p:cNvSpPr>
          <p:nvPr>
            <p:ph type="subTitle" idx="2"/>
          </p:nvPr>
        </p:nvSpPr>
        <p:spPr>
          <a:xfrm>
            <a:off x="3228300" y="1196588"/>
            <a:ext cx="2055600" cy="32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Accuracy</a:t>
            </a:r>
            <a:endParaRPr/>
          </a:p>
        </p:txBody>
      </p:sp>
      <p:sp>
        <p:nvSpPr>
          <p:cNvPr id="401" name="Google Shape;401;p41"/>
          <p:cNvSpPr/>
          <p:nvPr/>
        </p:nvSpPr>
        <p:spPr>
          <a:xfrm>
            <a:off x="2906075" y="1399088"/>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1"/>
          <p:cNvSpPr txBox="1"/>
          <p:nvPr/>
        </p:nvSpPr>
        <p:spPr>
          <a:xfrm>
            <a:off x="3387525" y="1703163"/>
            <a:ext cx="635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Hind"/>
                <a:ea typeface="Hind"/>
                <a:cs typeface="Hind"/>
                <a:sym typeface="Hind"/>
              </a:rPr>
              <a:t>94%</a:t>
            </a:r>
            <a:endParaRPr b="1">
              <a:latin typeface="Hind"/>
              <a:ea typeface="Hind"/>
              <a:cs typeface="Hind"/>
              <a:sym typeface="Hind"/>
            </a:endParaRPr>
          </a:p>
        </p:txBody>
      </p:sp>
    </p:spTree>
  </p:cSld>
  <p:clrMapOvr>
    <a:masterClrMapping/>
  </p:clrMapOvr>
</p:sld>
</file>

<file path=ppt/theme/theme1.xml><?xml version="1.0" encoding="utf-8"?>
<a:theme xmlns:a="http://schemas.openxmlformats.org/drawingml/2006/main" name="Clinical Case 06-2019">
  <a:themeElements>
    <a:clrScheme name="Simple Light">
      <a:dk1>
        <a:srgbClr val="4A86E8"/>
      </a:dk1>
      <a:lt1>
        <a:srgbClr val="FFFFFF"/>
      </a:lt1>
      <a:dk2>
        <a:srgbClr val="595959"/>
      </a:dk2>
      <a:lt2>
        <a:srgbClr val="EEEEEE"/>
      </a:lt2>
      <a:accent1>
        <a:srgbClr val="6D9EEB"/>
      </a:accent1>
      <a:accent2>
        <a:srgbClr val="F7A68E"/>
      </a:accent2>
      <a:accent3>
        <a:srgbClr val="0A2E4E"/>
      </a:accent3>
      <a:accent4>
        <a:srgbClr val="ED3024"/>
      </a:accent4>
      <a:accent5>
        <a:srgbClr val="D1D1D1"/>
      </a:accent5>
      <a:accent6>
        <a:srgbClr val="F3E0A0"/>
      </a:accent6>
      <a:hlink>
        <a:srgbClr val="4A86E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1005</TotalTime>
  <Words>827</Words>
  <Application>Microsoft Office PowerPoint</Application>
  <PresentationFormat>Presentazione su schermo (16:9)</PresentationFormat>
  <Paragraphs>109</Paragraphs>
  <Slides>11</Slides>
  <Notes>11</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11</vt:i4>
      </vt:variant>
    </vt:vector>
  </HeadingPairs>
  <TitlesOfParts>
    <vt:vector size="18" baseType="lpstr">
      <vt:lpstr>Hind</vt:lpstr>
      <vt:lpstr>Arial</vt:lpstr>
      <vt:lpstr>Roboto Condensed Light</vt:lpstr>
      <vt:lpstr>Impact</vt:lpstr>
      <vt:lpstr>Consolas</vt:lpstr>
      <vt:lpstr>Pompiere</vt:lpstr>
      <vt:lpstr>Clinical Case 06-2019</vt:lpstr>
      <vt:lpstr>Presentazione standard di PowerPoint</vt:lpstr>
      <vt:lpstr>Introduzione</vt:lpstr>
      <vt:lpstr>Il Parkinson</vt:lpstr>
      <vt:lpstr>Presentazione standard di PowerPoint</vt:lpstr>
      <vt:lpstr>Il Dataset a disposizione</vt:lpstr>
      <vt:lpstr>Presentazione standard di PowerPoint</vt:lpstr>
      <vt:lpstr>Processo adottato</vt:lpstr>
      <vt:lpstr>Il modello</vt:lpstr>
      <vt:lpstr>Metriche e Risultati</vt:lpstr>
      <vt:lpstr>Conclusioni e lavori futuri</vt:lpstr>
      <vt:lpstr>Grazie per l’attenzione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cp:lastModifiedBy>elpidio.mazza97@gmail.com</cp:lastModifiedBy>
  <cp:revision>8</cp:revision>
  <dcterms:modified xsi:type="dcterms:W3CDTF">2022-09-29T20:12:41Z</dcterms:modified>
</cp:coreProperties>
</file>